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6" r:id="rId1"/>
  </p:sldMasterIdLst>
  <p:notesMasterIdLst>
    <p:notesMasterId r:id="rId8"/>
  </p:notesMasterIdLst>
  <p:sldIdLst>
    <p:sldId id="256" r:id="rId2"/>
    <p:sldId id="272" r:id="rId3"/>
    <p:sldId id="282" r:id="rId4"/>
    <p:sldId id="283" r:id="rId5"/>
    <p:sldId id="288" r:id="rId6"/>
    <p:sldId id="276" r:id="rId7"/>
  </p:sldIdLst>
  <p:sldSz cx="9906000" cy="6858000" type="A4"/>
  <p:notesSz cx="6662738" cy="9926638"/>
  <p:defaultTextStyle>
    <a:defPPr>
      <a:defRPr lang="de-DE"/>
    </a:defPPr>
    <a:lvl1pPr algn="l" rtl="0" fontAlgn="base">
      <a:spcBef>
        <a:spcPct val="0"/>
      </a:spcBef>
      <a:spcAft>
        <a:spcPct val="0"/>
      </a:spcAft>
      <a:defRPr sz="1400" kern="1200">
        <a:solidFill>
          <a:schemeClr val="tx1"/>
        </a:solidFill>
        <a:latin typeface="Arial Narrow" pitchFamily="34" charset="0"/>
        <a:ea typeface="+mn-ea"/>
        <a:cs typeface="Arial" charset="0"/>
      </a:defRPr>
    </a:lvl1pPr>
    <a:lvl2pPr marL="457200" algn="l" rtl="0" fontAlgn="base">
      <a:spcBef>
        <a:spcPct val="0"/>
      </a:spcBef>
      <a:spcAft>
        <a:spcPct val="0"/>
      </a:spcAft>
      <a:defRPr sz="1400" kern="1200">
        <a:solidFill>
          <a:schemeClr val="tx1"/>
        </a:solidFill>
        <a:latin typeface="Arial Narrow" pitchFamily="34" charset="0"/>
        <a:ea typeface="+mn-ea"/>
        <a:cs typeface="Arial" charset="0"/>
      </a:defRPr>
    </a:lvl2pPr>
    <a:lvl3pPr marL="914400" algn="l" rtl="0" fontAlgn="base">
      <a:spcBef>
        <a:spcPct val="0"/>
      </a:spcBef>
      <a:spcAft>
        <a:spcPct val="0"/>
      </a:spcAft>
      <a:defRPr sz="1400" kern="1200">
        <a:solidFill>
          <a:schemeClr val="tx1"/>
        </a:solidFill>
        <a:latin typeface="Arial Narrow" pitchFamily="34" charset="0"/>
        <a:ea typeface="+mn-ea"/>
        <a:cs typeface="Arial" charset="0"/>
      </a:defRPr>
    </a:lvl3pPr>
    <a:lvl4pPr marL="1371600" algn="l" rtl="0" fontAlgn="base">
      <a:spcBef>
        <a:spcPct val="0"/>
      </a:spcBef>
      <a:spcAft>
        <a:spcPct val="0"/>
      </a:spcAft>
      <a:defRPr sz="1400" kern="1200">
        <a:solidFill>
          <a:schemeClr val="tx1"/>
        </a:solidFill>
        <a:latin typeface="Arial Narrow" pitchFamily="34" charset="0"/>
        <a:ea typeface="+mn-ea"/>
        <a:cs typeface="Arial" charset="0"/>
      </a:defRPr>
    </a:lvl4pPr>
    <a:lvl5pPr marL="1828800" algn="l" rtl="0" fontAlgn="base">
      <a:spcBef>
        <a:spcPct val="0"/>
      </a:spcBef>
      <a:spcAft>
        <a:spcPct val="0"/>
      </a:spcAft>
      <a:defRPr sz="1400" kern="1200">
        <a:solidFill>
          <a:schemeClr val="tx1"/>
        </a:solidFill>
        <a:latin typeface="Arial Narrow" pitchFamily="34" charset="0"/>
        <a:ea typeface="+mn-ea"/>
        <a:cs typeface="Arial" charset="0"/>
      </a:defRPr>
    </a:lvl5pPr>
    <a:lvl6pPr marL="2286000" algn="l" defTabSz="914400" rtl="0" eaLnBrk="1" latinLnBrk="0" hangingPunct="1">
      <a:defRPr sz="1400" kern="1200">
        <a:solidFill>
          <a:schemeClr val="tx1"/>
        </a:solidFill>
        <a:latin typeface="Arial Narrow" pitchFamily="34" charset="0"/>
        <a:ea typeface="+mn-ea"/>
        <a:cs typeface="Arial" charset="0"/>
      </a:defRPr>
    </a:lvl6pPr>
    <a:lvl7pPr marL="2743200" algn="l" defTabSz="914400" rtl="0" eaLnBrk="1" latinLnBrk="0" hangingPunct="1">
      <a:defRPr sz="1400" kern="1200">
        <a:solidFill>
          <a:schemeClr val="tx1"/>
        </a:solidFill>
        <a:latin typeface="Arial Narrow" pitchFamily="34" charset="0"/>
        <a:ea typeface="+mn-ea"/>
        <a:cs typeface="Arial" charset="0"/>
      </a:defRPr>
    </a:lvl7pPr>
    <a:lvl8pPr marL="3200400" algn="l" defTabSz="914400" rtl="0" eaLnBrk="1" latinLnBrk="0" hangingPunct="1">
      <a:defRPr sz="1400" kern="1200">
        <a:solidFill>
          <a:schemeClr val="tx1"/>
        </a:solidFill>
        <a:latin typeface="Arial Narrow" pitchFamily="34" charset="0"/>
        <a:ea typeface="+mn-ea"/>
        <a:cs typeface="Arial" charset="0"/>
      </a:defRPr>
    </a:lvl8pPr>
    <a:lvl9pPr marL="3657600" algn="l" defTabSz="914400" rtl="0" eaLnBrk="1" latinLnBrk="0" hangingPunct="1">
      <a:defRPr sz="1400" kern="1200">
        <a:solidFill>
          <a:schemeClr val="tx1"/>
        </a:solidFill>
        <a:latin typeface="Arial Narrow"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CC8A0"/>
    <a:srgbClr val="C89664"/>
    <a:srgbClr val="8C5028"/>
    <a:srgbClr val="A0B4D2"/>
    <a:srgbClr val="5A78A0"/>
    <a:srgbClr val="143769"/>
    <a:srgbClr val="D2D7D2"/>
    <a:srgbClr val="EBC8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343" autoAdjust="0"/>
    <p:restoredTop sz="94767" autoAdjust="0"/>
  </p:normalViewPr>
  <p:slideViewPr>
    <p:cSldViewPr snapToObjects="1" showGuides="1">
      <p:cViewPr varScale="1">
        <p:scale>
          <a:sx n="127" d="100"/>
          <a:sy n="127" d="100"/>
        </p:scale>
        <p:origin x="1086" y="114"/>
      </p:cViewPr>
      <p:guideLst>
        <p:guide orient="horz" pos="2160"/>
        <p:guide pos="3120"/>
      </p:guideLst>
    </p:cSldViewPr>
  </p:slideViewPr>
  <p:notesTextViewPr>
    <p:cViewPr>
      <p:scale>
        <a:sx n="100" d="100"/>
        <a:sy n="100" d="100"/>
      </p:scale>
      <p:origin x="0" y="0"/>
    </p:cViewPr>
  </p:notesTextViewPr>
  <p:notesViewPr>
    <p:cSldViewPr snapToObjects="1"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8876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de-DE"/>
          </a:p>
        </p:txBody>
      </p:sp>
      <p:sp>
        <p:nvSpPr>
          <p:cNvPr id="7171" name="Rectangle 3"/>
          <p:cNvSpPr>
            <a:spLocks noGrp="1" noChangeArrowheads="1"/>
          </p:cNvSpPr>
          <p:nvPr>
            <p:ph type="dt" idx="1"/>
          </p:nvPr>
        </p:nvSpPr>
        <p:spPr bwMode="auto">
          <a:xfrm>
            <a:off x="3773488" y="0"/>
            <a:ext cx="2887662"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de-DE"/>
          </a:p>
        </p:txBody>
      </p:sp>
      <p:sp>
        <p:nvSpPr>
          <p:cNvPr id="14340" name="Rectangle 4"/>
          <p:cNvSpPr>
            <a:spLocks noGrp="1" noRot="1" noChangeAspect="1" noChangeArrowheads="1" noTextEdit="1"/>
          </p:cNvSpPr>
          <p:nvPr>
            <p:ph type="sldImg" idx="2"/>
          </p:nvPr>
        </p:nvSpPr>
        <p:spPr bwMode="auto">
          <a:xfrm>
            <a:off x="644525" y="744538"/>
            <a:ext cx="5375275" cy="3722687"/>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127000" y="4714875"/>
            <a:ext cx="6408738" cy="446722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p:txBody>
      </p:sp>
      <p:sp>
        <p:nvSpPr>
          <p:cNvPr id="7174" name="Rectangle 6"/>
          <p:cNvSpPr>
            <a:spLocks noGrp="1" noChangeArrowheads="1"/>
          </p:cNvSpPr>
          <p:nvPr>
            <p:ph type="ftr" sz="quarter" idx="4"/>
          </p:nvPr>
        </p:nvSpPr>
        <p:spPr bwMode="auto">
          <a:xfrm>
            <a:off x="0" y="9428163"/>
            <a:ext cx="28876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de-DE"/>
          </a:p>
        </p:txBody>
      </p:sp>
      <p:sp>
        <p:nvSpPr>
          <p:cNvPr id="7175" name="Rectangle 7"/>
          <p:cNvSpPr>
            <a:spLocks noGrp="1" noChangeArrowheads="1"/>
          </p:cNvSpPr>
          <p:nvPr>
            <p:ph type="sldNum" sz="quarter" idx="5"/>
          </p:nvPr>
        </p:nvSpPr>
        <p:spPr bwMode="auto">
          <a:xfrm>
            <a:off x="3773488" y="9428163"/>
            <a:ext cx="2887662"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7326BA71-06CF-4C5B-9C3E-41A2C4D45D3D}" type="slidenum">
              <a:rPr lang="de-DE"/>
              <a:pPr>
                <a:defRPr/>
              </a:pPr>
              <a:t>‹Nr.›</a:t>
            </a:fld>
            <a:endParaRPr 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Narrow" pitchFamily="34" charset="0"/>
        <a:ea typeface="+mn-ea"/>
        <a:cs typeface="Arial" charset="0"/>
      </a:defRPr>
    </a:lvl1pPr>
    <a:lvl2pPr marL="185738" indent="-184150" algn="l" rtl="0" eaLnBrk="0" fontAlgn="base" hangingPunct="0">
      <a:spcBef>
        <a:spcPct val="30000"/>
      </a:spcBef>
      <a:spcAft>
        <a:spcPct val="0"/>
      </a:spcAft>
      <a:buChar char="•"/>
      <a:defRPr sz="1200" kern="1200">
        <a:solidFill>
          <a:schemeClr val="tx1"/>
        </a:solidFill>
        <a:latin typeface="Arial Narrow" pitchFamily="34" charset="0"/>
        <a:ea typeface="+mn-ea"/>
        <a:cs typeface="Arial" charset="0"/>
      </a:defRPr>
    </a:lvl2pPr>
    <a:lvl3pPr marL="358775" indent="-171450" algn="l" rtl="0" eaLnBrk="0" fontAlgn="base" hangingPunct="0">
      <a:spcBef>
        <a:spcPct val="0"/>
      </a:spcBef>
      <a:spcAft>
        <a:spcPct val="0"/>
      </a:spcAft>
      <a:buChar char="-"/>
      <a:defRPr sz="1200" kern="1200">
        <a:solidFill>
          <a:schemeClr val="tx1"/>
        </a:solidFill>
        <a:latin typeface="Arial Narrow" pitchFamily="34" charset="0"/>
        <a:ea typeface="+mn-ea"/>
        <a:cs typeface="Arial" charset="0"/>
      </a:defRPr>
    </a:lvl3pPr>
    <a:lvl4pPr marL="544513" indent="-184150" algn="l" rtl="0" eaLnBrk="0" fontAlgn="base" hangingPunct="0">
      <a:spcBef>
        <a:spcPct val="0"/>
      </a:spcBef>
      <a:spcAft>
        <a:spcPct val="0"/>
      </a:spcAft>
      <a:buSzPct val="80000"/>
      <a:buChar char="•"/>
      <a:defRPr sz="1200" kern="1200">
        <a:solidFill>
          <a:schemeClr val="tx1"/>
        </a:solidFill>
        <a:latin typeface="Arial Narrow" pitchFamily="34" charset="0"/>
        <a:ea typeface="+mn-ea"/>
        <a:cs typeface="Arial" charset="0"/>
      </a:defRPr>
    </a:lvl4pPr>
    <a:lvl5pPr marL="2057400" indent="-228600" algn="l" rtl="0" eaLnBrk="0" fontAlgn="base" hangingPunct="0">
      <a:spcBef>
        <a:spcPct val="30000"/>
      </a:spcBef>
      <a:spcAft>
        <a:spcPct val="0"/>
      </a:spcAft>
      <a:defRPr sz="1200" kern="1200">
        <a:solidFill>
          <a:schemeClr val="tx1"/>
        </a:solidFill>
        <a:latin typeface="Arial Narrow" pitchFamily="34"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B2D1EA3C-9CC3-49B2-BA81-1730B87F3EE7}" type="slidenum">
              <a:rPr lang="de-DE"/>
              <a:pPr/>
              <a:t>2</a:t>
            </a:fld>
            <a:endParaRPr lang="de-DE"/>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r>
              <a:rPr lang="de-DE" b="1" dirty="0"/>
              <a:t>Inhalt:</a:t>
            </a:r>
          </a:p>
          <a:p>
            <a:pPr eaLnBrk="1" hangingPunct="1"/>
            <a:r>
              <a:rPr lang="de-DE" dirty="0"/>
              <a:t>Wichtig ist es, dem Verkauf und den Kunden zu erläutern, warum wir das Produkt entwickelt haben.</a:t>
            </a:r>
          </a:p>
          <a:p>
            <a:pPr eaLnBrk="1" hangingPunct="1"/>
            <a:r>
              <a:rPr lang="de-DE" dirty="0"/>
              <a:t>Erzählen Sie die Geschichte, die zu diesem Produkt geführt hat!</a:t>
            </a:r>
          </a:p>
          <a:p>
            <a:pPr eaLnBrk="1" hangingPunct="1"/>
            <a:r>
              <a:rPr lang="de-DE" dirty="0"/>
              <a:t>Das hilft dem Verkauf, das Produkt dem Kunden zu verkaufen.</a:t>
            </a:r>
          </a:p>
          <a:p>
            <a:pPr eaLnBrk="1" hangingPunct="1"/>
            <a:r>
              <a:rPr lang="de-DE" dirty="0"/>
              <a:t>Erklären Sie einleitend, weshalb der Kunde genau unser Produkt kaufen soll und kein anderes – bringe alles auf einen Punkt.</a:t>
            </a:r>
          </a:p>
          <a:p>
            <a:pPr eaLnBrk="1" hangingPunct="1"/>
            <a:r>
              <a:rPr lang="de-DE" dirty="0"/>
              <a:t>Grenze das Produkt zu den anderen im eigenen Portfolio ab und erkläre kurz und deutlich die Unterschiede und Abgrenzungen.</a:t>
            </a:r>
          </a:p>
          <a:p>
            <a:pPr eaLnBrk="1" hangingPunct="1"/>
            <a:r>
              <a:rPr lang="de-DE" dirty="0"/>
              <a:t>Wichtig sind die Ziel-Subsegmente/Applikationen, in denen das Produkt verkauft wird. Gut sind beispielhafte Firmen zu </a:t>
            </a:r>
            <a:r>
              <a:rPr lang="de-DE" dirty="0" err="1"/>
              <a:t>nenen</a:t>
            </a:r>
            <a:r>
              <a:rPr lang="de-DE" dirty="0"/>
              <a:t>.</a:t>
            </a:r>
          </a:p>
          <a:p>
            <a:pPr eaLnBrk="1" hangingPunct="1"/>
            <a:r>
              <a:rPr lang="de-DE" b="1" dirty="0"/>
              <a:t>Anmerkungen zur Folie:</a:t>
            </a:r>
          </a:p>
          <a:p>
            <a:pPr eaLnBrk="1" hangingPunct="1">
              <a:buFontTx/>
              <a:buChar char="•"/>
            </a:pPr>
            <a:r>
              <a:rPr lang="de-DE" dirty="0"/>
              <a:t>Die Überschrift kann natürlich ersetzt werden.</a:t>
            </a:r>
          </a:p>
          <a:p>
            <a:pPr eaLnBrk="1" hangingPunct="1">
              <a:buFontTx/>
              <a:buChar char="•"/>
            </a:pPr>
            <a:r>
              <a:rPr lang="de-DE" dirty="0"/>
              <a:t>Es können auch 2 oder max. 3 Seiten werden.</a:t>
            </a:r>
          </a:p>
          <a:p>
            <a:pPr eaLnBrk="1" hangingPunct="1">
              <a:buFontTx/>
              <a:buChar char="•"/>
            </a:pPr>
            <a:r>
              <a:rPr lang="de-DE" dirty="0"/>
              <a:t>Bitte im Abschluss die wichtigste Botschaft zusammenfassen und markieren!</a:t>
            </a:r>
          </a:p>
          <a:p>
            <a:pPr eaLnBrk="1" hangingPunct="1">
              <a:buFontTx/>
              <a:buChar char="•"/>
            </a:pPr>
            <a:r>
              <a:rPr lang="de-DE" dirty="0"/>
              <a:t>Die Folie ist Pflicht.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B2D1EA3C-9CC3-49B2-BA81-1730B87F3EE7}" type="slidenum">
              <a:rPr lang="de-DE"/>
              <a:pPr/>
              <a:t>3</a:t>
            </a:fld>
            <a:endParaRPr lang="de-DE"/>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r>
              <a:rPr lang="de-DE" b="1"/>
              <a:t>Inhalt:</a:t>
            </a:r>
          </a:p>
          <a:p>
            <a:pPr eaLnBrk="1" hangingPunct="1"/>
            <a:r>
              <a:rPr lang="de-DE"/>
              <a:t>Wichtig ist es, dem Verkauf und den Kunden zu erläutern, warum wir das Produkt entwickelt haben.</a:t>
            </a:r>
          </a:p>
          <a:p>
            <a:pPr eaLnBrk="1" hangingPunct="1"/>
            <a:r>
              <a:rPr lang="de-DE"/>
              <a:t>Erzählen Sie die Geschichte, die zu diesem Produkt geführt hat!</a:t>
            </a:r>
          </a:p>
          <a:p>
            <a:pPr eaLnBrk="1" hangingPunct="1"/>
            <a:r>
              <a:rPr lang="de-DE"/>
              <a:t>Das hilft dem Verkauf, das Produkt dem Kunden zu verkaufen.</a:t>
            </a:r>
          </a:p>
          <a:p>
            <a:pPr eaLnBrk="1" hangingPunct="1"/>
            <a:r>
              <a:rPr lang="de-DE"/>
              <a:t>Erklären Sie einleitend, weshalb der Kunde genau unser Produkt kaufen soll und kein anderes – bringe alles auf einen Punkt.</a:t>
            </a:r>
          </a:p>
          <a:p>
            <a:pPr eaLnBrk="1" hangingPunct="1"/>
            <a:r>
              <a:rPr lang="de-DE"/>
              <a:t>Grenze das Produkt zu den anderen im eigenen Portfolio ab und erkläre kurz und deutlich die Unterschiede und Abgrenzungen.</a:t>
            </a:r>
          </a:p>
          <a:p>
            <a:pPr eaLnBrk="1" hangingPunct="1"/>
            <a:r>
              <a:rPr lang="de-DE"/>
              <a:t>Wichtig sind die Ziel-Subsegmente/Applikationen, in denen das Produkt verkauft wird. Gut sind beispielhafte Firmen zu nenen.</a:t>
            </a:r>
          </a:p>
          <a:p>
            <a:pPr eaLnBrk="1" hangingPunct="1"/>
            <a:r>
              <a:rPr lang="de-DE" b="1"/>
              <a:t>Anmerkungen zur Folie:</a:t>
            </a:r>
          </a:p>
          <a:p>
            <a:pPr eaLnBrk="1" hangingPunct="1">
              <a:buFontTx/>
              <a:buChar char="•"/>
            </a:pPr>
            <a:r>
              <a:rPr lang="de-DE"/>
              <a:t>Die Überschrift kann natürlich ersetzt werden.</a:t>
            </a:r>
          </a:p>
          <a:p>
            <a:pPr eaLnBrk="1" hangingPunct="1">
              <a:buFontTx/>
              <a:buChar char="•"/>
            </a:pPr>
            <a:r>
              <a:rPr lang="de-DE"/>
              <a:t>Es können auch 2 oder max. 3 Seiten werden.</a:t>
            </a:r>
          </a:p>
          <a:p>
            <a:pPr eaLnBrk="1" hangingPunct="1">
              <a:buFontTx/>
              <a:buChar char="•"/>
            </a:pPr>
            <a:r>
              <a:rPr lang="de-DE"/>
              <a:t>Bitte im Abschluss die wichtigste Botschaft zusammenfassen und markieren!</a:t>
            </a:r>
          </a:p>
          <a:p>
            <a:pPr eaLnBrk="1" hangingPunct="1">
              <a:buFontTx/>
              <a:buChar char="•"/>
            </a:pPr>
            <a:r>
              <a:rPr lang="de-DE"/>
              <a:t>Die Folie ist Pflicht.</a:t>
            </a:r>
          </a:p>
        </p:txBody>
      </p:sp>
    </p:spTree>
    <p:extLst>
      <p:ext uri="{BB962C8B-B14F-4D97-AF65-F5344CB8AC3E}">
        <p14:creationId xmlns:p14="http://schemas.microsoft.com/office/powerpoint/2010/main" val="1135944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B2D1EA3C-9CC3-49B2-BA81-1730B87F3EE7}" type="slidenum">
              <a:rPr lang="de-DE"/>
              <a:pPr/>
              <a:t>4</a:t>
            </a:fld>
            <a:endParaRPr lang="de-DE"/>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r>
              <a:rPr lang="de-DE" b="1"/>
              <a:t>Inhalt:</a:t>
            </a:r>
          </a:p>
          <a:p>
            <a:pPr eaLnBrk="1" hangingPunct="1"/>
            <a:r>
              <a:rPr lang="de-DE"/>
              <a:t>Wichtig ist es, dem Verkauf und den Kunden zu erläutern, warum wir das Produkt entwickelt haben.</a:t>
            </a:r>
          </a:p>
          <a:p>
            <a:pPr eaLnBrk="1" hangingPunct="1"/>
            <a:r>
              <a:rPr lang="de-DE"/>
              <a:t>Erzählen Sie die Geschichte, die zu diesem Produkt geführt hat!</a:t>
            </a:r>
          </a:p>
          <a:p>
            <a:pPr eaLnBrk="1" hangingPunct="1"/>
            <a:r>
              <a:rPr lang="de-DE"/>
              <a:t>Das hilft dem Verkauf, das Produkt dem Kunden zu verkaufen.</a:t>
            </a:r>
          </a:p>
          <a:p>
            <a:pPr eaLnBrk="1" hangingPunct="1"/>
            <a:r>
              <a:rPr lang="de-DE"/>
              <a:t>Erklären Sie einleitend, weshalb der Kunde genau unser Produkt kaufen soll und kein anderes – bringe alles auf einen Punkt.</a:t>
            </a:r>
          </a:p>
          <a:p>
            <a:pPr eaLnBrk="1" hangingPunct="1"/>
            <a:r>
              <a:rPr lang="de-DE"/>
              <a:t>Grenze das Produkt zu den anderen im eigenen Portfolio ab und erkläre kurz und deutlich die Unterschiede und Abgrenzungen.</a:t>
            </a:r>
          </a:p>
          <a:p>
            <a:pPr eaLnBrk="1" hangingPunct="1"/>
            <a:r>
              <a:rPr lang="de-DE"/>
              <a:t>Wichtig sind die Ziel-Subsegmente/Applikationen, in denen das Produkt verkauft wird. Gut sind beispielhafte Firmen zu nenen.</a:t>
            </a:r>
          </a:p>
          <a:p>
            <a:pPr eaLnBrk="1" hangingPunct="1"/>
            <a:r>
              <a:rPr lang="de-DE" b="1"/>
              <a:t>Anmerkungen zur Folie:</a:t>
            </a:r>
          </a:p>
          <a:p>
            <a:pPr eaLnBrk="1" hangingPunct="1">
              <a:buFontTx/>
              <a:buChar char="•"/>
            </a:pPr>
            <a:r>
              <a:rPr lang="de-DE"/>
              <a:t>Die Überschrift kann natürlich ersetzt werden.</a:t>
            </a:r>
          </a:p>
          <a:p>
            <a:pPr eaLnBrk="1" hangingPunct="1">
              <a:buFontTx/>
              <a:buChar char="•"/>
            </a:pPr>
            <a:r>
              <a:rPr lang="de-DE"/>
              <a:t>Es können auch 2 oder max. 3 Seiten werden.</a:t>
            </a:r>
          </a:p>
          <a:p>
            <a:pPr eaLnBrk="1" hangingPunct="1">
              <a:buFontTx/>
              <a:buChar char="•"/>
            </a:pPr>
            <a:r>
              <a:rPr lang="de-DE"/>
              <a:t>Bitte im Abschluss die wichtigste Botschaft zusammenfassen und markieren!</a:t>
            </a:r>
          </a:p>
          <a:p>
            <a:pPr eaLnBrk="1" hangingPunct="1">
              <a:buFontTx/>
              <a:buChar char="•"/>
            </a:pPr>
            <a:r>
              <a:rPr lang="de-DE"/>
              <a:t>Die Folie ist Pflicht.</a:t>
            </a:r>
          </a:p>
        </p:txBody>
      </p:sp>
    </p:spTree>
    <p:extLst>
      <p:ext uri="{BB962C8B-B14F-4D97-AF65-F5344CB8AC3E}">
        <p14:creationId xmlns:p14="http://schemas.microsoft.com/office/powerpoint/2010/main" val="767179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D47560-C25F-4CFB-8F74-758BC41FCA1A}" type="slidenum">
              <a:rPr lang="de-DE"/>
              <a:pPr/>
              <a:t>5</a:t>
            </a:fld>
            <a:endParaRPr lang="de-DE"/>
          </a:p>
        </p:txBody>
      </p:sp>
      <p:sp>
        <p:nvSpPr>
          <p:cNvPr id="104450" name="Rectangle 2"/>
          <p:cNvSpPr>
            <a:spLocks noGrp="1" noRot="1" noChangeAspect="1" noChangeArrowheads="1" noTextEdit="1"/>
          </p:cNvSpPr>
          <p:nvPr>
            <p:ph type="sldImg"/>
          </p:nvPr>
        </p:nvSpPr>
        <p:spPr>
          <a:xfrm>
            <a:off x="644525" y="744538"/>
            <a:ext cx="5375275" cy="3722687"/>
          </a:xfrm>
          <a:ln/>
        </p:spPr>
      </p:sp>
      <p:sp>
        <p:nvSpPr>
          <p:cNvPr id="104451" name="Rectangle 3"/>
          <p:cNvSpPr>
            <a:spLocks noGrp="1" noChangeArrowheads="1"/>
          </p:cNvSpPr>
          <p:nvPr>
            <p:ph type="body" idx="1"/>
          </p:nvPr>
        </p:nvSpPr>
        <p:spPr/>
        <p:txBody>
          <a:bodyPr/>
          <a:lstStyle/>
          <a:p>
            <a:r>
              <a:rPr lang="de-DE" sz="1200" b="1" kern="1200" dirty="0">
                <a:solidFill>
                  <a:schemeClr val="tx1"/>
                </a:solidFill>
                <a:latin typeface="Arial Narrow" pitchFamily="34" charset="0"/>
                <a:ea typeface="+mn-ea"/>
                <a:cs typeface="Arial" charset="0"/>
              </a:rPr>
              <a:t>Content:</a:t>
            </a:r>
            <a:endParaRPr lang="de-DE" sz="1200" kern="1200" dirty="0">
              <a:solidFill>
                <a:schemeClr val="tx1"/>
              </a:solidFill>
              <a:latin typeface="Arial Narrow" pitchFamily="34" charset="0"/>
              <a:ea typeface="+mn-ea"/>
              <a:cs typeface="Arial" charset="0"/>
            </a:endParaRPr>
          </a:p>
          <a:p>
            <a:r>
              <a:rPr lang="de-DE" sz="1200" kern="1200" dirty="0" err="1">
                <a:solidFill>
                  <a:schemeClr val="tx1"/>
                </a:solidFill>
                <a:latin typeface="Arial Narrow" pitchFamily="34" charset="0"/>
                <a:ea typeface="+mn-ea"/>
                <a:cs typeface="Arial" charset="0"/>
              </a:rPr>
              <a:t>This</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is</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where</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the</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advantages</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or</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better</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benefits</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of</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the</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product</a:t>
            </a:r>
            <a:r>
              <a:rPr lang="de-DE" sz="1200" kern="1200" dirty="0">
                <a:solidFill>
                  <a:schemeClr val="tx1"/>
                </a:solidFill>
                <a:latin typeface="Arial Narrow" pitchFamily="34" charset="0"/>
                <a:ea typeface="+mn-ea"/>
                <a:cs typeface="Arial" charset="0"/>
              </a:rPr>
              <a:t> in </a:t>
            </a:r>
            <a:r>
              <a:rPr lang="de-DE" sz="1200" kern="1200" dirty="0" err="1">
                <a:solidFill>
                  <a:schemeClr val="tx1"/>
                </a:solidFill>
                <a:latin typeface="Arial Narrow" pitchFamily="34" charset="0"/>
                <a:ea typeface="+mn-ea"/>
                <a:cs typeface="Arial" charset="0"/>
              </a:rPr>
              <a:t>relation</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to</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the</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user</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are</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described</a:t>
            </a:r>
            <a:endParaRPr lang="de-DE" sz="1200" kern="1200" dirty="0">
              <a:solidFill>
                <a:schemeClr val="tx1"/>
              </a:solidFill>
              <a:latin typeface="Arial Narrow" pitchFamily="34" charset="0"/>
              <a:ea typeface="+mn-ea"/>
              <a:cs typeface="Arial" charset="0"/>
            </a:endParaRPr>
          </a:p>
          <a:p>
            <a:r>
              <a:rPr lang="de-DE" sz="1200" kern="1200" dirty="0">
                <a:solidFill>
                  <a:schemeClr val="tx1"/>
                </a:solidFill>
                <a:latin typeface="Arial Narrow" pitchFamily="34" charset="0"/>
                <a:ea typeface="+mn-ea"/>
                <a:cs typeface="Arial" charset="0"/>
              </a:rPr>
              <a:t>(</a:t>
            </a:r>
            <a:r>
              <a:rPr lang="de-DE" sz="1200" i="1" kern="1200" dirty="0" err="1">
                <a:solidFill>
                  <a:schemeClr val="tx1"/>
                </a:solidFill>
                <a:latin typeface="Arial Narrow" pitchFamily="34" charset="0"/>
                <a:ea typeface="+mn-ea"/>
                <a:cs typeface="Arial" charset="0"/>
              </a:rPr>
              <a:t>Cheap</a:t>
            </a:r>
            <a:r>
              <a:rPr lang="de-DE" sz="1200" i="1" kern="1200" dirty="0">
                <a:solidFill>
                  <a:schemeClr val="tx1"/>
                </a:solidFill>
                <a:latin typeface="Arial Narrow" pitchFamily="34" charset="0"/>
                <a:ea typeface="+mn-ea"/>
                <a:cs typeface="Arial" charset="0"/>
              </a:rPr>
              <a:t> </a:t>
            </a:r>
            <a:r>
              <a:rPr lang="de-DE" sz="1200" i="1" kern="1200" dirty="0" err="1">
                <a:solidFill>
                  <a:schemeClr val="tx1"/>
                </a:solidFill>
                <a:latin typeface="Arial Narrow" pitchFamily="34" charset="0"/>
                <a:ea typeface="+mn-ea"/>
                <a:cs typeface="Arial" charset="0"/>
              </a:rPr>
              <a:t>manufacturing</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is</a:t>
            </a:r>
            <a:r>
              <a:rPr lang="de-DE" sz="1200" kern="1200" dirty="0">
                <a:solidFill>
                  <a:schemeClr val="tx1"/>
                </a:solidFill>
                <a:latin typeface="Arial Narrow" pitchFamily="34" charset="0"/>
                <a:ea typeface="+mn-ea"/>
                <a:cs typeface="Arial" charset="0"/>
              </a:rPr>
              <a:t> a </a:t>
            </a:r>
            <a:r>
              <a:rPr lang="de-DE" sz="1200" kern="1200" dirty="0" err="1">
                <a:solidFill>
                  <a:schemeClr val="tx1"/>
                </a:solidFill>
                <a:latin typeface="Arial Narrow" pitchFamily="34" charset="0"/>
                <a:ea typeface="+mn-ea"/>
                <a:cs typeface="Arial" charset="0"/>
              </a:rPr>
              <a:t>benefit</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for</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the</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vendor</a:t>
            </a:r>
            <a:r>
              <a:rPr lang="de-DE" sz="1200" kern="1200" dirty="0">
                <a:solidFill>
                  <a:schemeClr val="tx1"/>
                </a:solidFill>
                <a:latin typeface="Arial Narrow" pitchFamily="34" charset="0"/>
                <a:ea typeface="+mn-ea"/>
                <a:cs typeface="Arial" charset="0"/>
              </a:rPr>
              <a:t>,</a:t>
            </a:r>
            <a:r>
              <a:rPr lang="de-DE" sz="1200" i="1"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c</a:t>
            </a:r>
            <a:r>
              <a:rPr lang="de-DE" sz="1200" i="1" kern="1200" dirty="0" err="1">
                <a:solidFill>
                  <a:schemeClr val="tx1"/>
                </a:solidFill>
                <a:latin typeface="Arial Narrow" pitchFamily="34" charset="0"/>
                <a:ea typeface="+mn-ea"/>
                <a:cs typeface="Arial" charset="0"/>
              </a:rPr>
              <a:t>ost-effective</a:t>
            </a:r>
            <a:r>
              <a:rPr lang="de-DE" sz="1200" i="1"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is</a:t>
            </a:r>
            <a:r>
              <a:rPr lang="de-DE" sz="1200" kern="1200" dirty="0">
                <a:solidFill>
                  <a:schemeClr val="tx1"/>
                </a:solidFill>
                <a:latin typeface="Arial Narrow" pitchFamily="34" charset="0"/>
                <a:ea typeface="+mn-ea"/>
                <a:cs typeface="Arial" charset="0"/>
              </a:rPr>
              <a:t> a </a:t>
            </a:r>
            <a:r>
              <a:rPr lang="de-DE" sz="1200" kern="1200" dirty="0" err="1">
                <a:solidFill>
                  <a:schemeClr val="tx1"/>
                </a:solidFill>
                <a:latin typeface="Arial Narrow" pitchFamily="34" charset="0"/>
                <a:ea typeface="+mn-ea"/>
                <a:cs typeface="Arial" charset="0"/>
              </a:rPr>
              <a:t>benefit</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that</a:t>
            </a:r>
            <a:r>
              <a:rPr lang="de-DE" sz="1200" kern="1200" dirty="0">
                <a:solidFill>
                  <a:schemeClr val="tx1"/>
                </a:solidFill>
                <a:latin typeface="Arial Narrow" pitchFamily="34" charset="0"/>
                <a:ea typeface="+mn-ea"/>
                <a:cs typeface="Arial" charset="0"/>
              </a:rPr>
              <a:t> also </a:t>
            </a:r>
            <a:r>
              <a:rPr lang="de-DE" sz="1200" kern="1200" dirty="0" err="1">
                <a:solidFill>
                  <a:schemeClr val="tx1"/>
                </a:solidFill>
                <a:latin typeface="Arial Narrow" pitchFamily="34" charset="0"/>
                <a:ea typeface="+mn-ea"/>
                <a:cs typeface="Arial" charset="0"/>
              </a:rPr>
              <a:t>relates</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to</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the</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buyer</a:t>
            </a:r>
            <a:r>
              <a:rPr lang="de-DE" sz="1200" kern="1200" dirty="0">
                <a:solidFill>
                  <a:schemeClr val="tx1"/>
                </a:solidFill>
                <a:latin typeface="Arial Narrow" pitchFamily="34" charset="0"/>
                <a:ea typeface="+mn-ea"/>
                <a:cs typeface="Arial" charset="0"/>
              </a:rPr>
              <a:t>)</a:t>
            </a:r>
          </a:p>
          <a:p>
            <a:r>
              <a:rPr lang="de-DE" sz="1200" kern="1200" dirty="0">
                <a:solidFill>
                  <a:schemeClr val="tx1"/>
                </a:solidFill>
                <a:latin typeface="Arial Narrow" pitchFamily="34" charset="0"/>
                <a:ea typeface="+mn-ea"/>
                <a:cs typeface="Arial" charset="0"/>
              </a:rPr>
              <a:t>The </a:t>
            </a:r>
            <a:r>
              <a:rPr lang="de-DE" sz="1200" kern="1200" dirty="0" err="1">
                <a:solidFill>
                  <a:schemeClr val="tx1"/>
                </a:solidFill>
                <a:latin typeface="Arial Narrow" pitchFamily="34" charset="0"/>
                <a:ea typeface="+mn-ea"/>
                <a:cs typeface="Arial" charset="0"/>
              </a:rPr>
              <a:t>unique</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benefits</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that</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differentiate</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our</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product</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from</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the</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competition</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should</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be</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emphasised</a:t>
            </a:r>
            <a:r>
              <a:rPr lang="de-DE" sz="1200" kern="1200" dirty="0">
                <a:solidFill>
                  <a:schemeClr val="tx1"/>
                </a:solidFill>
                <a:latin typeface="Arial Narrow" pitchFamily="34" charset="0"/>
                <a:ea typeface="+mn-ea"/>
                <a:cs typeface="Arial" charset="0"/>
              </a:rPr>
              <a:t> in </a:t>
            </a:r>
            <a:r>
              <a:rPr lang="de-DE" sz="1200" kern="1200" dirty="0" err="1">
                <a:solidFill>
                  <a:schemeClr val="tx1"/>
                </a:solidFill>
                <a:latin typeface="Arial Narrow" pitchFamily="34" charset="0"/>
                <a:ea typeface="+mn-ea"/>
                <a:cs typeface="Arial" charset="0"/>
              </a:rPr>
              <a:t>particular</a:t>
            </a:r>
            <a:r>
              <a:rPr lang="de-DE" sz="1200" kern="1200" dirty="0">
                <a:solidFill>
                  <a:schemeClr val="tx1"/>
                </a:solidFill>
                <a:latin typeface="Arial Narrow" pitchFamily="34" charset="0"/>
                <a:ea typeface="+mn-ea"/>
                <a:cs typeface="Arial" charset="0"/>
              </a:rPr>
              <a:t> (USPs)</a:t>
            </a:r>
          </a:p>
          <a:p>
            <a:r>
              <a:rPr lang="de-DE" sz="1200" kern="1200" dirty="0" err="1">
                <a:solidFill>
                  <a:schemeClr val="tx1"/>
                </a:solidFill>
                <a:latin typeface="Arial Narrow" pitchFamily="34" charset="0"/>
                <a:ea typeface="+mn-ea"/>
                <a:cs typeface="Arial" charset="0"/>
              </a:rPr>
              <a:t>It</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is</a:t>
            </a:r>
            <a:r>
              <a:rPr lang="de-DE" sz="1200" kern="1200" dirty="0">
                <a:solidFill>
                  <a:schemeClr val="tx1"/>
                </a:solidFill>
                <a:latin typeface="Arial Narrow" pitchFamily="34" charset="0"/>
                <a:ea typeface="+mn-ea"/>
                <a:cs typeface="Arial" charset="0"/>
              </a:rPr>
              <a:t> also </a:t>
            </a:r>
            <a:r>
              <a:rPr lang="de-DE" sz="1200" kern="1200" dirty="0" err="1">
                <a:solidFill>
                  <a:schemeClr val="tx1"/>
                </a:solidFill>
                <a:latin typeface="Arial Narrow" pitchFamily="34" charset="0"/>
                <a:ea typeface="+mn-ea"/>
                <a:cs typeface="Arial" charset="0"/>
              </a:rPr>
              <a:t>important</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to</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present</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the</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value-related</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benefits</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of</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the</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products</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for</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our</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customers</a:t>
            </a:r>
            <a:r>
              <a:rPr lang="de-DE" sz="1200" kern="1200" dirty="0">
                <a:solidFill>
                  <a:schemeClr val="tx1"/>
                </a:solidFill>
                <a:latin typeface="Arial Narrow" pitchFamily="34" charset="0"/>
                <a:ea typeface="+mn-ea"/>
                <a:cs typeface="Arial" charset="0"/>
              </a:rPr>
              <a:t>.</a:t>
            </a:r>
          </a:p>
          <a:p>
            <a:r>
              <a:rPr lang="de-DE" sz="1200" kern="1200" dirty="0" err="1">
                <a:solidFill>
                  <a:schemeClr val="tx1"/>
                </a:solidFill>
                <a:latin typeface="Arial Narrow" pitchFamily="34" charset="0"/>
                <a:ea typeface="+mn-ea"/>
                <a:cs typeface="Arial" charset="0"/>
              </a:rPr>
              <a:t>Ideally</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there</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should</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be</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one</a:t>
            </a:r>
            <a:r>
              <a:rPr lang="de-DE" sz="1200" kern="1200" dirty="0">
                <a:solidFill>
                  <a:schemeClr val="tx1"/>
                </a:solidFill>
                <a:latin typeface="Arial Narrow" pitchFamily="34" charset="0"/>
                <a:ea typeface="+mn-ea"/>
                <a:cs typeface="Arial" charset="0"/>
              </a:rPr>
              <a:t> USP </a:t>
            </a:r>
            <a:r>
              <a:rPr lang="de-DE" sz="1200" kern="1200" dirty="0" err="1">
                <a:solidFill>
                  <a:schemeClr val="tx1"/>
                </a:solidFill>
                <a:latin typeface="Arial Narrow" pitchFamily="34" charset="0"/>
                <a:ea typeface="+mn-ea"/>
                <a:cs typeface="Arial" charset="0"/>
              </a:rPr>
              <a:t>argument</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used</a:t>
            </a:r>
            <a:r>
              <a:rPr lang="de-DE" sz="1200" kern="1200" dirty="0">
                <a:solidFill>
                  <a:schemeClr val="tx1"/>
                </a:solidFill>
                <a:latin typeface="Arial Narrow" pitchFamily="34" charset="0"/>
                <a:ea typeface="+mn-ea"/>
                <a:cs typeface="Arial" charset="0"/>
              </a:rPr>
              <a:t> per </a:t>
            </a:r>
            <a:r>
              <a:rPr lang="de-DE" sz="1200" kern="1200" dirty="0" err="1">
                <a:solidFill>
                  <a:schemeClr val="tx1"/>
                </a:solidFill>
                <a:latin typeface="Arial Narrow" pitchFamily="34" charset="0"/>
                <a:ea typeface="+mn-ea"/>
                <a:cs typeface="Arial" charset="0"/>
              </a:rPr>
              <a:t>target</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application</a:t>
            </a:r>
            <a:r>
              <a:rPr lang="de-DE" sz="1200" kern="1200" dirty="0">
                <a:solidFill>
                  <a:schemeClr val="tx1"/>
                </a:solidFill>
                <a:latin typeface="Arial Narrow" pitchFamily="34" charset="0"/>
                <a:ea typeface="+mn-ea"/>
                <a:cs typeface="Arial" charset="0"/>
              </a:rPr>
              <a:t>.</a:t>
            </a:r>
          </a:p>
          <a:p>
            <a:r>
              <a:rPr lang="de-DE" sz="1200" b="1" kern="1200" dirty="0">
                <a:solidFill>
                  <a:schemeClr val="tx1"/>
                </a:solidFill>
                <a:latin typeface="Arial Narrow" pitchFamily="34" charset="0"/>
                <a:ea typeface="+mn-ea"/>
                <a:cs typeface="Arial" charset="0"/>
              </a:rPr>
              <a:t> </a:t>
            </a:r>
            <a:endParaRPr lang="de-DE" sz="1200" kern="1200" dirty="0">
              <a:solidFill>
                <a:schemeClr val="tx1"/>
              </a:solidFill>
              <a:latin typeface="Arial Narrow" pitchFamily="34" charset="0"/>
              <a:ea typeface="+mn-ea"/>
              <a:cs typeface="Arial" charset="0"/>
            </a:endParaRPr>
          </a:p>
          <a:p>
            <a:r>
              <a:rPr lang="de-DE" sz="1200" b="1" kern="1200" dirty="0">
                <a:solidFill>
                  <a:schemeClr val="tx1"/>
                </a:solidFill>
                <a:latin typeface="Arial Narrow" pitchFamily="34" charset="0"/>
                <a:ea typeface="+mn-ea"/>
                <a:cs typeface="Arial" charset="0"/>
              </a:rPr>
              <a:t> Notes </a:t>
            </a:r>
            <a:r>
              <a:rPr lang="de-DE" sz="1200" b="1" kern="1200" dirty="0" err="1">
                <a:solidFill>
                  <a:schemeClr val="tx1"/>
                </a:solidFill>
                <a:latin typeface="Arial Narrow" pitchFamily="34" charset="0"/>
                <a:ea typeface="+mn-ea"/>
                <a:cs typeface="Arial" charset="0"/>
              </a:rPr>
              <a:t>for</a:t>
            </a:r>
            <a:r>
              <a:rPr lang="de-DE" sz="1200" b="1" kern="1200" dirty="0">
                <a:solidFill>
                  <a:schemeClr val="tx1"/>
                </a:solidFill>
                <a:latin typeface="Arial Narrow" pitchFamily="34" charset="0"/>
                <a:ea typeface="+mn-ea"/>
                <a:cs typeface="Arial" charset="0"/>
              </a:rPr>
              <a:t> </a:t>
            </a:r>
            <a:r>
              <a:rPr lang="de-DE" sz="1200" b="1" kern="1200" dirty="0" err="1">
                <a:solidFill>
                  <a:schemeClr val="tx1"/>
                </a:solidFill>
                <a:latin typeface="Arial Narrow" pitchFamily="34" charset="0"/>
                <a:ea typeface="+mn-ea"/>
                <a:cs typeface="Arial" charset="0"/>
              </a:rPr>
              <a:t>slide</a:t>
            </a:r>
            <a:r>
              <a:rPr lang="de-DE" sz="1200" b="1" kern="1200" dirty="0">
                <a:solidFill>
                  <a:schemeClr val="tx1"/>
                </a:solidFill>
                <a:latin typeface="Arial Narrow" pitchFamily="34" charset="0"/>
                <a:ea typeface="+mn-ea"/>
                <a:cs typeface="Arial" charset="0"/>
              </a:rPr>
              <a:t>:</a:t>
            </a:r>
            <a:endParaRPr lang="de-DE" sz="1200" kern="1200" dirty="0">
              <a:solidFill>
                <a:schemeClr val="tx1"/>
              </a:solidFill>
              <a:latin typeface="Arial Narrow" pitchFamily="34" charset="0"/>
              <a:ea typeface="+mn-ea"/>
              <a:cs typeface="Arial" charset="0"/>
            </a:endParaRPr>
          </a:p>
          <a:p>
            <a:pPr lvl="0"/>
            <a:r>
              <a:rPr lang="de-DE" sz="1200" kern="1200" dirty="0" err="1">
                <a:solidFill>
                  <a:schemeClr val="tx1"/>
                </a:solidFill>
                <a:latin typeface="Arial Narrow" pitchFamily="34" charset="0"/>
                <a:ea typeface="+mn-ea"/>
                <a:cs typeface="Arial" charset="0"/>
              </a:rPr>
              <a:t>This</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slide</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is</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for</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external</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use</a:t>
            </a:r>
            <a:r>
              <a:rPr lang="de-DE" sz="1200" kern="1200" dirty="0">
                <a:solidFill>
                  <a:schemeClr val="tx1"/>
                </a:solidFill>
                <a:latin typeface="Arial Narrow" pitchFamily="34" charset="0"/>
                <a:ea typeface="+mn-ea"/>
                <a:cs typeface="Arial" charset="0"/>
              </a:rPr>
              <a:t>, not all </a:t>
            </a:r>
            <a:r>
              <a:rPr lang="de-DE" sz="1200" kern="1200" dirty="0" err="1">
                <a:solidFill>
                  <a:schemeClr val="tx1"/>
                </a:solidFill>
                <a:latin typeface="Arial Narrow" pitchFamily="34" charset="0"/>
                <a:ea typeface="+mn-ea"/>
                <a:cs typeface="Arial" charset="0"/>
              </a:rPr>
              <a:t>of</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the</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benefit</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rows</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have</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to</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be</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used</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superfluous</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rows</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can</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be</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removed</a:t>
            </a:r>
            <a:r>
              <a:rPr lang="de-DE" sz="1200" kern="1200" dirty="0">
                <a:solidFill>
                  <a:schemeClr val="tx1"/>
                </a:solidFill>
                <a:latin typeface="Arial Narrow" pitchFamily="34" charset="0"/>
                <a:ea typeface="+mn-ea"/>
                <a:cs typeface="Arial" charset="0"/>
              </a:rPr>
              <a:t>.</a:t>
            </a:r>
          </a:p>
          <a:p>
            <a:pPr lvl="0"/>
            <a:r>
              <a:rPr lang="de-DE" sz="1200" kern="1200" dirty="0">
                <a:solidFill>
                  <a:schemeClr val="tx1"/>
                </a:solidFill>
                <a:latin typeface="Arial Narrow" pitchFamily="34" charset="0"/>
                <a:ea typeface="+mn-ea"/>
                <a:cs typeface="Arial" charset="0"/>
              </a:rPr>
              <a:t>Insert a </a:t>
            </a:r>
            <a:r>
              <a:rPr lang="de-DE" sz="1200" kern="1200" dirty="0" err="1">
                <a:solidFill>
                  <a:schemeClr val="tx1"/>
                </a:solidFill>
                <a:latin typeface="Arial Narrow" pitchFamily="34" charset="0"/>
                <a:ea typeface="+mn-ea"/>
                <a:cs typeface="Arial" charset="0"/>
              </a:rPr>
              <a:t>product</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photo</a:t>
            </a:r>
            <a:r>
              <a:rPr lang="de-DE" sz="1200" kern="1200" dirty="0">
                <a:solidFill>
                  <a:schemeClr val="tx1"/>
                </a:solidFill>
                <a:latin typeface="Arial Narrow" pitchFamily="34" charset="0"/>
                <a:ea typeface="+mn-ea"/>
                <a:cs typeface="Arial" charset="0"/>
              </a:rPr>
              <a:t> (e.g. </a:t>
            </a:r>
            <a:r>
              <a:rPr lang="de-DE" sz="1200" kern="1200" dirty="0" err="1">
                <a:solidFill>
                  <a:schemeClr val="tx1"/>
                </a:solidFill>
                <a:latin typeface="Arial Narrow" pitchFamily="34" charset="0"/>
                <a:ea typeface="+mn-ea"/>
                <a:cs typeface="Arial" charset="0"/>
              </a:rPr>
              <a:t>from</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the</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new</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products</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catalogue</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or</a:t>
            </a:r>
            <a:r>
              <a:rPr lang="de-DE" sz="1200" kern="1200" dirty="0">
                <a:solidFill>
                  <a:schemeClr val="tx1"/>
                </a:solidFill>
                <a:latin typeface="Arial Narrow" pitchFamily="34" charset="0"/>
                <a:ea typeface="+mn-ea"/>
                <a:cs typeface="Arial" charset="0"/>
              </a:rPr>
              <a:t> a </a:t>
            </a:r>
            <a:r>
              <a:rPr lang="de-DE" sz="1200" kern="1200" dirty="0" err="1">
                <a:solidFill>
                  <a:schemeClr val="tx1"/>
                </a:solidFill>
                <a:latin typeface="Arial Narrow" pitchFamily="34" charset="0"/>
                <a:ea typeface="+mn-ea"/>
                <a:cs typeface="Arial" charset="0"/>
              </a:rPr>
              <a:t>product</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group</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photo</a:t>
            </a:r>
            <a:r>
              <a:rPr lang="de-DE" sz="1200" kern="1200" dirty="0">
                <a:solidFill>
                  <a:schemeClr val="tx1"/>
                </a:solidFill>
                <a:latin typeface="Arial Narrow" pitchFamily="34" charset="0"/>
                <a:ea typeface="+mn-ea"/>
                <a:cs typeface="Arial" charset="0"/>
              </a:rPr>
              <a:t> on </a:t>
            </a:r>
            <a:r>
              <a:rPr lang="de-DE" sz="1200" kern="1200" dirty="0" err="1">
                <a:solidFill>
                  <a:schemeClr val="tx1"/>
                </a:solidFill>
                <a:latin typeface="Arial Narrow" pitchFamily="34" charset="0"/>
                <a:ea typeface="+mn-ea"/>
                <a:cs typeface="Arial" charset="0"/>
              </a:rPr>
              <a:t>the</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right</a:t>
            </a:r>
            <a:r>
              <a:rPr lang="de-DE" sz="1200" kern="1200" dirty="0">
                <a:solidFill>
                  <a:schemeClr val="tx1"/>
                </a:solidFill>
                <a:latin typeface="Arial Narrow" pitchFamily="34" charset="0"/>
                <a:ea typeface="+mn-ea"/>
                <a:cs typeface="Arial" charset="0"/>
              </a:rPr>
              <a:t>.</a:t>
            </a:r>
          </a:p>
          <a:p>
            <a:pPr lvl="0"/>
            <a:r>
              <a:rPr lang="de-DE" sz="1200" kern="1200" dirty="0" err="1">
                <a:solidFill>
                  <a:schemeClr val="tx1"/>
                </a:solidFill>
                <a:latin typeface="Arial Narrow" pitchFamily="34" charset="0"/>
                <a:ea typeface="+mn-ea"/>
                <a:cs typeface="Arial" charset="0"/>
              </a:rPr>
              <a:t>This</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slide</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is</a:t>
            </a:r>
            <a:r>
              <a:rPr lang="de-DE" sz="1200" kern="1200" dirty="0">
                <a:solidFill>
                  <a:schemeClr val="tx1"/>
                </a:solidFill>
                <a:latin typeface="Arial Narrow" pitchFamily="34" charset="0"/>
                <a:ea typeface="+mn-ea"/>
                <a:cs typeface="Arial" charset="0"/>
              </a:rPr>
              <a:t> </a:t>
            </a:r>
            <a:r>
              <a:rPr lang="de-DE" sz="1200" kern="1200" dirty="0" err="1">
                <a:solidFill>
                  <a:schemeClr val="tx1"/>
                </a:solidFill>
                <a:latin typeface="Arial Narrow" pitchFamily="34" charset="0"/>
                <a:ea typeface="+mn-ea"/>
                <a:cs typeface="Arial" charset="0"/>
              </a:rPr>
              <a:t>compulsory</a:t>
            </a:r>
            <a:r>
              <a:rPr lang="de-DE" sz="1200" kern="1200" dirty="0">
                <a:solidFill>
                  <a:schemeClr val="tx1"/>
                </a:solidFill>
                <a:latin typeface="Arial Narrow" pitchFamily="34" charset="0"/>
                <a:ea typeface="+mn-ea"/>
                <a:cs typeface="Arial" charset="0"/>
              </a:rPr>
              <a:t>.</a:t>
            </a:r>
          </a:p>
          <a:p>
            <a:r>
              <a:rPr lang="de-DE" sz="1200" kern="1200" dirty="0">
                <a:solidFill>
                  <a:schemeClr val="tx1"/>
                </a:solidFill>
                <a:latin typeface="Arial Narrow" pitchFamily="34" charset="0"/>
                <a:ea typeface="+mn-ea"/>
                <a:cs typeface="Arial" charset="0"/>
              </a:rPr>
              <a:t> </a:t>
            </a:r>
          </a:p>
          <a:p>
            <a:endParaRPr lang="de-DE" dirty="0"/>
          </a:p>
        </p:txBody>
      </p:sp>
    </p:spTree>
    <p:extLst>
      <p:ext uri="{BB962C8B-B14F-4D97-AF65-F5344CB8AC3E}">
        <p14:creationId xmlns:p14="http://schemas.microsoft.com/office/powerpoint/2010/main" val="651242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98809719-AE68-4DA7-A8BF-96ED410B858E}" type="slidenum">
              <a:rPr lang="de-DE"/>
              <a:pPr/>
              <a:t>6</a:t>
            </a:fld>
            <a:endParaRPr lang="de-DE"/>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r>
              <a:rPr lang="de-DE" b="1"/>
              <a:t>Inhalt:</a:t>
            </a:r>
          </a:p>
          <a:p>
            <a:pPr eaLnBrk="1" hangingPunct="1"/>
            <a:r>
              <a:rPr lang="de-DE"/>
              <a:t>Benennen Sie klar, mit welchen Zulassungen das Produkt zuerst auf den Markt kommt.</a:t>
            </a:r>
          </a:p>
          <a:p>
            <a:pPr eaLnBrk="1" hangingPunct="1"/>
            <a:r>
              <a:rPr lang="de-DE"/>
              <a:t>Zeigen Sie dann in einer Zeitskala auf, welche weiteren Zulasslungen geplant sind, und wann diese zu erwarten sind.</a:t>
            </a:r>
          </a:p>
          <a:p>
            <a:pPr eaLnBrk="1" hangingPunct="1"/>
            <a:r>
              <a:rPr lang="de-DE"/>
              <a:t>Wenn Sie den genauen Zeitpunkt nicht bestimmen können, verändern Sie die Einheit der Zeitskala (Q4/2011 -&gt; 2011)</a:t>
            </a:r>
          </a:p>
          <a:p>
            <a:pPr eaLnBrk="1" hangingPunct="1"/>
            <a:r>
              <a:rPr lang="de-DE" b="1"/>
              <a:t>Anmerkungen zur Folie:</a:t>
            </a:r>
          </a:p>
          <a:p>
            <a:pPr eaLnBrk="1" hangingPunct="1">
              <a:buFontTx/>
              <a:buChar char="•"/>
            </a:pPr>
            <a:r>
              <a:rPr lang="de-DE"/>
              <a:t>Diese Folie ist Pflicht wenn Ihr Produkt Zulassungen hat/benötigt.</a:t>
            </a:r>
          </a:p>
          <a:p>
            <a:pPr eaLnBrk="1" hangingPunct="1">
              <a:buFontTx/>
              <a:buChar char="•"/>
            </a:pPr>
            <a:r>
              <a:rPr lang="de-DE"/>
              <a:t>Sie können auch eine einfache Tabelle verwenden.</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8"/>
          <p:cNvSpPr>
            <a:spLocks noChangeArrowheads="1"/>
          </p:cNvSpPr>
          <p:nvPr/>
        </p:nvSpPr>
        <p:spPr bwMode="auto">
          <a:xfrm>
            <a:off x="0" y="0"/>
            <a:ext cx="9907720" cy="4348163"/>
          </a:xfrm>
          <a:prstGeom prst="rect">
            <a:avLst/>
          </a:prstGeom>
          <a:solidFill>
            <a:schemeClr val="accent1"/>
          </a:solidFill>
          <a:ln w="9525">
            <a:noFill/>
            <a:miter lim="800000"/>
            <a:headEnd/>
            <a:tailEnd/>
          </a:ln>
        </p:spPr>
        <p:txBody>
          <a:bodyPr wrap="none" anchor="ctr"/>
          <a:lstStyle/>
          <a:p>
            <a:pPr fontAlgn="auto">
              <a:spcBef>
                <a:spcPts val="0"/>
              </a:spcBef>
              <a:spcAft>
                <a:spcPts val="0"/>
              </a:spcAft>
              <a:defRPr/>
            </a:pPr>
            <a:endParaRPr lang="de-DE">
              <a:latin typeface="+mn-lt"/>
            </a:endParaRPr>
          </a:p>
        </p:txBody>
      </p:sp>
      <p:pic>
        <p:nvPicPr>
          <p:cNvPr id="5" name="Picture 32" descr="ppt_titel"/>
          <p:cNvPicPr>
            <a:picLocks noChangeAspect="1" noChangeArrowheads="1"/>
          </p:cNvPicPr>
          <p:nvPr/>
        </p:nvPicPr>
        <p:blipFill>
          <a:blip r:embed="rId2" cstate="print"/>
          <a:srcRect b="4628"/>
          <a:stretch>
            <a:fillRect/>
          </a:stretch>
        </p:blipFill>
        <p:spPr bwMode="auto">
          <a:xfrm>
            <a:off x="0" y="3717926"/>
            <a:ext cx="9907720" cy="3140075"/>
          </a:xfrm>
          <a:prstGeom prst="rect">
            <a:avLst/>
          </a:prstGeom>
          <a:noFill/>
          <a:ln w="9525">
            <a:noFill/>
            <a:miter lim="800000"/>
            <a:headEnd/>
            <a:tailEnd/>
          </a:ln>
        </p:spPr>
      </p:pic>
      <p:pic>
        <p:nvPicPr>
          <p:cNvPr id="6" name="Picture 11" descr="ppt_sg_weiß"/>
          <p:cNvPicPr>
            <a:picLocks noChangeAspect="1" noChangeArrowheads="1"/>
          </p:cNvPicPr>
          <p:nvPr/>
        </p:nvPicPr>
        <p:blipFill>
          <a:blip r:embed="rId3" cstate="print"/>
          <a:srcRect/>
          <a:stretch>
            <a:fillRect/>
          </a:stretch>
        </p:blipFill>
        <p:spPr bwMode="auto">
          <a:xfrm>
            <a:off x="271727" y="1366839"/>
            <a:ext cx="2958042" cy="2644775"/>
          </a:xfrm>
          <a:prstGeom prst="rect">
            <a:avLst/>
          </a:prstGeom>
          <a:noFill/>
          <a:ln w="9525">
            <a:noFill/>
            <a:miter lim="800000"/>
            <a:headEnd/>
            <a:tailEnd/>
          </a:ln>
        </p:spPr>
      </p:pic>
      <p:sp>
        <p:nvSpPr>
          <p:cNvPr id="2" name="Titel 1"/>
          <p:cNvSpPr>
            <a:spLocks noGrp="1"/>
          </p:cNvSpPr>
          <p:nvPr>
            <p:ph type="ctrTitle"/>
          </p:nvPr>
        </p:nvSpPr>
        <p:spPr>
          <a:xfrm>
            <a:off x="388673" y="4678363"/>
            <a:ext cx="9128654" cy="369332"/>
          </a:xfrm>
        </p:spPr>
        <p:txBody>
          <a:bodyPr/>
          <a:lstStyle>
            <a:lvl1pPr algn="l">
              <a:defRPr>
                <a:solidFill>
                  <a:schemeClr val="tx1"/>
                </a:solidFill>
              </a:defRPr>
            </a:lvl1pPr>
          </a:lstStyle>
          <a:p>
            <a:r>
              <a:rPr lang="de-DE"/>
              <a:t>Titelmasterformat durch Klicken bearbeiten</a:t>
            </a:r>
            <a:endParaRPr lang="de-DE" dirty="0"/>
          </a:p>
        </p:txBody>
      </p:sp>
      <p:sp>
        <p:nvSpPr>
          <p:cNvPr id="3" name="Untertitel 2"/>
          <p:cNvSpPr>
            <a:spLocks noGrp="1"/>
          </p:cNvSpPr>
          <p:nvPr>
            <p:ph type="subTitle" idx="1"/>
          </p:nvPr>
        </p:nvSpPr>
        <p:spPr>
          <a:xfrm>
            <a:off x="388673" y="5495926"/>
            <a:ext cx="9128654" cy="276999"/>
          </a:xfrm>
        </p:spPr>
        <p:txBody>
          <a:bodyPr/>
          <a:lstStyle>
            <a:lvl1pPr marL="0" indent="0" algn="l">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DE" dirty="0"/>
          </a:p>
        </p:txBody>
      </p:sp>
      <p:sp>
        <p:nvSpPr>
          <p:cNvPr id="8" name="Datumsplatzhalter 6"/>
          <p:cNvSpPr>
            <a:spLocks noGrp="1"/>
          </p:cNvSpPr>
          <p:nvPr>
            <p:ph type="dt" sz="half" idx="10"/>
          </p:nvPr>
        </p:nvSpPr>
        <p:spPr/>
        <p:txBody>
          <a:bodyPr/>
          <a:lstStyle>
            <a:lvl1pPr>
              <a:defRPr/>
            </a:lvl1pPr>
          </a:lstStyle>
          <a:p>
            <a:pPr>
              <a:defRPr/>
            </a:pPr>
            <a:r>
              <a:rPr lang="de-DE"/>
              <a:t>tt.mm.201X</a:t>
            </a:r>
          </a:p>
        </p:txBody>
      </p:sp>
      <p:sp>
        <p:nvSpPr>
          <p:cNvPr id="9" name="Foliennummernplatzhalter 7"/>
          <p:cNvSpPr>
            <a:spLocks noGrp="1"/>
          </p:cNvSpPr>
          <p:nvPr>
            <p:ph type="sldNum" sz="quarter" idx="11"/>
          </p:nvPr>
        </p:nvSpPr>
        <p:spPr/>
        <p:txBody>
          <a:bodyPr/>
          <a:lstStyle>
            <a:lvl1pPr>
              <a:defRPr/>
            </a:lvl1pPr>
          </a:lstStyle>
          <a:p>
            <a:pPr>
              <a:defRPr/>
            </a:pPr>
            <a:r>
              <a:rPr lang="de-DE"/>
              <a:t>Seite </a:t>
            </a:r>
            <a:fld id="{DA97E895-7ECB-49DF-9E97-0D07699B387E}" type="slidenum">
              <a:rPr lang="de-DE" smtClean="0"/>
              <a:pPr>
                <a:defRPr/>
              </a:pPr>
              <a:t>‹Nr.›</a:t>
            </a:fld>
            <a:endParaRPr lang="de-DE"/>
          </a:p>
        </p:txBody>
      </p:sp>
      <p:sp>
        <p:nvSpPr>
          <p:cNvPr id="10" name="Fußzeilenplatzhalter 8"/>
          <p:cNvSpPr>
            <a:spLocks noGrp="1"/>
          </p:cNvSpPr>
          <p:nvPr>
            <p:ph type="ftr" sz="quarter" idx="12"/>
          </p:nvPr>
        </p:nvSpPr>
        <p:spPr/>
        <p:txBody>
          <a:bodyPr/>
          <a:lstStyle>
            <a:lvl1pPr>
              <a:defRPr/>
            </a:lvl1pPr>
          </a:lstStyle>
          <a:p>
            <a:pPr>
              <a:defRPr/>
            </a:pPr>
            <a:r>
              <a:rPr lang="de-DE"/>
              <a:t>Titel der Präsentation</a:t>
            </a:r>
          </a:p>
        </p:txBody>
      </p:sp>
      <p:pic>
        <p:nvPicPr>
          <p:cNvPr id="11" name="Picture 24" descr="wm_pos2_40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83066" y="4083050"/>
            <a:ext cx="2134262" cy="2555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Vergleich horizontal 4fach">
    <p:spTree>
      <p:nvGrpSpPr>
        <p:cNvPr id="1" name=""/>
        <p:cNvGrpSpPr/>
        <p:nvPr/>
      </p:nvGrpSpPr>
      <p:grpSpPr>
        <a:xfrm>
          <a:off x="0" y="0"/>
          <a:ext cx="0" cy="0"/>
          <a:chOff x="0" y="0"/>
          <a:chExt cx="0" cy="0"/>
        </a:xfrm>
      </p:grpSpPr>
      <p:sp>
        <p:nvSpPr>
          <p:cNvPr id="11" name="Rectangle 17"/>
          <p:cNvSpPr>
            <a:spLocks noChangeArrowheads="1"/>
          </p:cNvSpPr>
          <p:nvPr/>
        </p:nvSpPr>
        <p:spPr bwMode="auto">
          <a:xfrm rot="16200000">
            <a:off x="7040629" y="323653"/>
            <a:ext cx="923925" cy="4029471"/>
          </a:xfrm>
          <a:prstGeom prst="rect">
            <a:avLst/>
          </a:prstGeom>
          <a:gradFill rotWithShape="1">
            <a:gsLst>
              <a:gs pos="0">
                <a:srgbClr val="D2D7D2">
                  <a:gamma/>
                  <a:tint val="0"/>
                  <a:invGamma/>
                </a:srgbClr>
              </a:gs>
              <a:gs pos="100000">
                <a:srgbClr val="D2D7D2"/>
              </a:gs>
            </a:gsLst>
            <a:lin ang="5400000" scaled="1"/>
          </a:gradFill>
          <a:ln w="9525">
            <a:noFill/>
            <a:miter lim="800000"/>
            <a:headEnd/>
            <a:tailEnd/>
          </a:ln>
        </p:spPr>
        <p:txBody>
          <a:bodyPr vert="eaVert" wrap="none" lIns="0" tIns="0" rIns="0" bIns="0" anchor="ctr"/>
          <a:lstStyle/>
          <a:p>
            <a:pPr fontAlgn="auto">
              <a:spcBef>
                <a:spcPts val="0"/>
              </a:spcBef>
              <a:spcAft>
                <a:spcPts val="0"/>
              </a:spcAft>
              <a:defRPr/>
            </a:pPr>
            <a:endParaRPr lang="de-DE" sz="1400" i="1">
              <a:latin typeface="+mn-lt"/>
              <a:ea typeface="MS PGothic" pitchFamily="34" charset="-128"/>
            </a:endParaRPr>
          </a:p>
        </p:txBody>
      </p:sp>
      <p:sp>
        <p:nvSpPr>
          <p:cNvPr id="12" name="Rectangle 17"/>
          <p:cNvSpPr>
            <a:spLocks noChangeArrowheads="1"/>
          </p:cNvSpPr>
          <p:nvPr/>
        </p:nvSpPr>
        <p:spPr bwMode="auto">
          <a:xfrm rot="16200000">
            <a:off x="7040629" y="1368227"/>
            <a:ext cx="923925" cy="4029471"/>
          </a:xfrm>
          <a:prstGeom prst="rect">
            <a:avLst/>
          </a:prstGeom>
          <a:gradFill rotWithShape="1">
            <a:gsLst>
              <a:gs pos="0">
                <a:srgbClr val="D2D7D2">
                  <a:gamma/>
                  <a:tint val="0"/>
                  <a:invGamma/>
                </a:srgbClr>
              </a:gs>
              <a:gs pos="100000">
                <a:srgbClr val="D2D7D2"/>
              </a:gs>
            </a:gsLst>
            <a:lin ang="5400000" scaled="1"/>
          </a:gradFill>
          <a:ln w="9525">
            <a:noFill/>
            <a:miter lim="800000"/>
            <a:headEnd/>
            <a:tailEnd/>
          </a:ln>
        </p:spPr>
        <p:txBody>
          <a:bodyPr vert="eaVert" wrap="none" lIns="0" tIns="0" rIns="0" bIns="0" anchor="ctr"/>
          <a:lstStyle/>
          <a:p>
            <a:pPr fontAlgn="auto">
              <a:spcBef>
                <a:spcPts val="0"/>
              </a:spcBef>
              <a:spcAft>
                <a:spcPts val="0"/>
              </a:spcAft>
              <a:defRPr/>
            </a:pPr>
            <a:endParaRPr lang="de-DE" sz="1400" i="1">
              <a:latin typeface="+mn-lt"/>
              <a:ea typeface="MS PGothic" pitchFamily="34" charset="-128"/>
            </a:endParaRPr>
          </a:p>
        </p:txBody>
      </p:sp>
      <p:sp>
        <p:nvSpPr>
          <p:cNvPr id="13" name="Rectangle 17"/>
          <p:cNvSpPr>
            <a:spLocks noChangeArrowheads="1"/>
          </p:cNvSpPr>
          <p:nvPr/>
        </p:nvSpPr>
        <p:spPr bwMode="auto">
          <a:xfrm rot="16200000">
            <a:off x="7040629" y="2412802"/>
            <a:ext cx="923925" cy="4029471"/>
          </a:xfrm>
          <a:prstGeom prst="rect">
            <a:avLst/>
          </a:prstGeom>
          <a:gradFill rotWithShape="1">
            <a:gsLst>
              <a:gs pos="0">
                <a:srgbClr val="D2D7D2">
                  <a:gamma/>
                  <a:tint val="0"/>
                  <a:invGamma/>
                </a:srgbClr>
              </a:gs>
              <a:gs pos="100000">
                <a:srgbClr val="D2D7D2"/>
              </a:gs>
            </a:gsLst>
            <a:lin ang="5400000" scaled="1"/>
          </a:gradFill>
          <a:ln w="9525">
            <a:noFill/>
            <a:miter lim="800000"/>
            <a:headEnd/>
            <a:tailEnd/>
          </a:ln>
        </p:spPr>
        <p:txBody>
          <a:bodyPr vert="eaVert" wrap="none" lIns="0" tIns="0" rIns="0" bIns="0" anchor="ctr"/>
          <a:lstStyle/>
          <a:p>
            <a:pPr fontAlgn="auto">
              <a:spcBef>
                <a:spcPts val="0"/>
              </a:spcBef>
              <a:spcAft>
                <a:spcPts val="0"/>
              </a:spcAft>
              <a:defRPr/>
            </a:pPr>
            <a:endParaRPr lang="de-DE" sz="1400" i="1">
              <a:latin typeface="+mn-lt"/>
              <a:ea typeface="MS PGothic" pitchFamily="34" charset="-128"/>
            </a:endParaRPr>
          </a:p>
        </p:txBody>
      </p:sp>
      <p:sp>
        <p:nvSpPr>
          <p:cNvPr id="14" name="Rectangle 17"/>
          <p:cNvSpPr>
            <a:spLocks noChangeArrowheads="1"/>
          </p:cNvSpPr>
          <p:nvPr/>
        </p:nvSpPr>
        <p:spPr bwMode="auto">
          <a:xfrm rot="16200000">
            <a:off x="7040629" y="3457378"/>
            <a:ext cx="923925" cy="4029471"/>
          </a:xfrm>
          <a:prstGeom prst="rect">
            <a:avLst/>
          </a:prstGeom>
          <a:gradFill rotWithShape="1">
            <a:gsLst>
              <a:gs pos="0">
                <a:srgbClr val="D2D7D2">
                  <a:gamma/>
                  <a:tint val="0"/>
                  <a:invGamma/>
                </a:srgbClr>
              </a:gs>
              <a:gs pos="100000">
                <a:srgbClr val="D2D7D2"/>
              </a:gs>
            </a:gsLst>
            <a:lin ang="5400000" scaled="1"/>
          </a:gradFill>
          <a:ln w="9525">
            <a:noFill/>
            <a:miter lim="800000"/>
            <a:headEnd/>
            <a:tailEnd/>
          </a:ln>
        </p:spPr>
        <p:txBody>
          <a:bodyPr vert="eaVert" wrap="none" lIns="0" tIns="0" rIns="0" bIns="0" anchor="ctr"/>
          <a:lstStyle/>
          <a:p>
            <a:pPr fontAlgn="auto">
              <a:spcBef>
                <a:spcPts val="0"/>
              </a:spcBef>
              <a:spcAft>
                <a:spcPts val="0"/>
              </a:spcAft>
              <a:defRPr/>
            </a:pPr>
            <a:endParaRPr lang="de-DE" sz="1400" i="1">
              <a:latin typeface="+mn-lt"/>
              <a:ea typeface="MS PGothic" pitchFamily="34" charset="-128"/>
            </a:endParaRPr>
          </a:p>
        </p:txBody>
      </p:sp>
      <p:sp>
        <p:nvSpPr>
          <p:cNvPr id="20" name="Textplatzhalter 19"/>
          <p:cNvSpPr>
            <a:spLocks noGrp="1"/>
          </p:cNvSpPr>
          <p:nvPr>
            <p:ph type="body" sz="quarter" idx="13"/>
          </p:nvPr>
        </p:nvSpPr>
        <p:spPr>
          <a:xfrm>
            <a:off x="2801542" y="2033174"/>
            <a:ext cx="6421702" cy="610424"/>
          </a:xfrm>
        </p:spPr>
        <p:txBody>
          <a:bodyPr anchor="ct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25" name="Textplatzhalter 24"/>
          <p:cNvSpPr>
            <a:spLocks noGrp="1"/>
          </p:cNvSpPr>
          <p:nvPr>
            <p:ph type="body" sz="quarter" idx="17"/>
          </p:nvPr>
        </p:nvSpPr>
        <p:spPr>
          <a:xfrm>
            <a:off x="388673" y="1876424"/>
            <a:ext cx="2189296" cy="923924"/>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2" name="Titel 1"/>
          <p:cNvSpPr>
            <a:spLocks noGrp="1"/>
          </p:cNvSpPr>
          <p:nvPr>
            <p:ph type="title"/>
          </p:nvPr>
        </p:nvSpPr>
        <p:spPr/>
        <p:txBody>
          <a:bodyPr/>
          <a:lstStyle>
            <a:lvl1pPr algn="l">
              <a:defRPr/>
            </a:lvl1pPr>
          </a:lstStyle>
          <a:p>
            <a:r>
              <a:rPr lang="de-DE"/>
              <a:t>Titelmasterformat durch Klicken bearbeiten</a:t>
            </a:r>
            <a:endParaRPr lang="de-DE" dirty="0"/>
          </a:p>
        </p:txBody>
      </p:sp>
      <p:sp>
        <p:nvSpPr>
          <p:cNvPr id="28" name="Textplatzhalter 19"/>
          <p:cNvSpPr>
            <a:spLocks noGrp="1"/>
          </p:cNvSpPr>
          <p:nvPr>
            <p:ph type="body" sz="quarter" idx="18"/>
          </p:nvPr>
        </p:nvSpPr>
        <p:spPr>
          <a:xfrm>
            <a:off x="2801542" y="3077749"/>
            <a:ext cx="6421702" cy="610424"/>
          </a:xfrm>
        </p:spPr>
        <p:txBody>
          <a:bodyPr anchor="ct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29" name="Textplatzhalter 24"/>
          <p:cNvSpPr>
            <a:spLocks noGrp="1"/>
          </p:cNvSpPr>
          <p:nvPr>
            <p:ph type="body" sz="quarter" idx="19"/>
          </p:nvPr>
        </p:nvSpPr>
        <p:spPr>
          <a:xfrm>
            <a:off x="388673" y="2920999"/>
            <a:ext cx="2189296" cy="923924"/>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31" name="Textplatzhalter 19"/>
          <p:cNvSpPr>
            <a:spLocks noGrp="1"/>
          </p:cNvSpPr>
          <p:nvPr>
            <p:ph type="body" sz="quarter" idx="20"/>
          </p:nvPr>
        </p:nvSpPr>
        <p:spPr>
          <a:xfrm>
            <a:off x="2801542" y="4122324"/>
            <a:ext cx="6421702" cy="610424"/>
          </a:xfrm>
        </p:spPr>
        <p:txBody>
          <a:bodyPr anchor="ct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32" name="Textplatzhalter 24"/>
          <p:cNvSpPr>
            <a:spLocks noGrp="1"/>
          </p:cNvSpPr>
          <p:nvPr>
            <p:ph type="body" sz="quarter" idx="21"/>
          </p:nvPr>
        </p:nvSpPr>
        <p:spPr>
          <a:xfrm>
            <a:off x="388673" y="3965574"/>
            <a:ext cx="2189296" cy="923924"/>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34" name="Textplatzhalter 19"/>
          <p:cNvSpPr>
            <a:spLocks noGrp="1"/>
          </p:cNvSpPr>
          <p:nvPr>
            <p:ph type="body" sz="quarter" idx="22"/>
          </p:nvPr>
        </p:nvSpPr>
        <p:spPr>
          <a:xfrm>
            <a:off x="2801542" y="5166901"/>
            <a:ext cx="6421702" cy="610424"/>
          </a:xfrm>
        </p:spPr>
        <p:txBody>
          <a:bodyPr anchor="ct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35" name="Textplatzhalter 24"/>
          <p:cNvSpPr>
            <a:spLocks noGrp="1"/>
          </p:cNvSpPr>
          <p:nvPr>
            <p:ph type="body" sz="quarter" idx="23"/>
          </p:nvPr>
        </p:nvSpPr>
        <p:spPr>
          <a:xfrm>
            <a:off x="388673" y="5010151"/>
            <a:ext cx="2189296" cy="923924"/>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18" name="Datumsplatzhalter 17"/>
          <p:cNvSpPr>
            <a:spLocks noGrp="1"/>
          </p:cNvSpPr>
          <p:nvPr>
            <p:ph type="dt" sz="half" idx="24"/>
          </p:nvPr>
        </p:nvSpPr>
        <p:spPr/>
        <p:txBody>
          <a:bodyPr/>
          <a:lstStyle/>
          <a:p>
            <a:pPr>
              <a:defRPr/>
            </a:pPr>
            <a:r>
              <a:rPr lang="de-DE"/>
              <a:t>tt.mm.201X</a:t>
            </a:r>
          </a:p>
        </p:txBody>
      </p:sp>
      <p:sp>
        <p:nvSpPr>
          <p:cNvPr id="19" name="Foliennummernplatzhalter 18"/>
          <p:cNvSpPr>
            <a:spLocks noGrp="1"/>
          </p:cNvSpPr>
          <p:nvPr>
            <p:ph type="sldNum" sz="quarter" idx="25"/>
          </p:nvPr>
        </p:nvSpPr>
        <p:spPr/>
        <p:txBody>
          <a:bodyPr/>
          <a:lstStyle/>
          <a:p>
            <a:pPr>
              <a:defRPr/>
            </a:pPr>
            <a:r>
              <a:rPr lang="de-DE"/>
              <a:t>Seite </a:t>
            </a:r>
            <a:fld id="{97B88DA7-24BE-40A2-B652-50062245AF61}" type="slidenum">
              <a:rPr lang="de-DE" smtClean="0"/>
              <a:pPr>
                <a:defRPr/>
              </a:pPr>
              <a:t>‹Nr.›</a:t>
            </a:fld>
            <a:endParaRPr lang="de-DE"/>
          </a:p>
        </p:txBody>
      </p:sp>
      <p:sp>
        <p:nvSpPr>
          <p:cNvPr id="21" name="Fußzeilenplatzhalter 20"/>
          <p:cNvSpPr>
            <a:spLocks noGrp="1"/>
          </p:cNvSpPr>
          <p:nvPr>
            <p:ph type="ftr" sz="quarter" idx="26"/>
          </p:nvPr>
        </p:nvSpPr>
        <p:spPr/>
        <p:txBody>
          <a:bodyPr/>
          <a:lstStyle/>
          <a:p>
            <a:pPr>
              <a:defRPr/>
            </a:pPr>
            <a:r>
              <a:rPr lang="de-DE"/>
              <a:t>Titel der Präsentation</a:t>
            </a:r>
          </a:p>
        </p:txBody>
      </p:sp>
    </p:spTree>
  </p:cSld>
  <p:clrMapOvr>
    <a:masterClrMapping/>
  </p:clrMapOvr>
  <p:transition>
    <p:fade/>
  </p:transition>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Vergleich horizontal 2fach Pfeil">
    <p:spTree>
      <p:nvGrpSpPr>
        <p:cNvPr id="1" name=""/>
        <p:cNvGrpSpPr/>
        <p:nvPr/>
      </p:nvGrpSpPr>
      <p:grpSpPr>
        <a:xfrm>
          <a:off x="0" y="0"/>
          <a:ext cx="0" cy="0"/>
          <a:chOff x="0" y="0"/>
          <a:chExt cx="0" cy="0"/>
        </a:xfrm>
      </p:grpSpPr>
      <p:sp>
        <p:nvSpPr>
          <p:cNvPr id="8" name="AutoShape 6"/>
          <p:cNvSpPr>
            <a:spLocks noChangeArrowheads="1"/>
          </p:cNvSpPr>
          <p:nvPr/>
        </p:nvSpPr>
        <p:spPr bwMode="auto">
          <a:xfrm>
            <a:off x="5912644" y="3957639"/>
            <a:ext cx="994040" cy="1963737"/>
          </a:xfrm>
          <a:prstGeom prst="homePlate">
            <a:avLst>
              <a:gd name="adj" fmla="val 14880"/>
            </a:avLst>
          </a:prstGeom>
          <a:gradFill rotWithShape="1">
            <a:gsLst>
              <a:gs pos="0">
                <a:schemeClr val="hlink">
                  <a:gamma/>
                  <a:tint val="0"/>
                  <a:invGamma/>
                </a:schemeClr>
              </a:gs>
              <a:gs pos="100000">
                <a:schemeClr val="hlink"/>
              </a:gs>
            </a:gsLst>
            <a:lin ang="0" scaled="1"/>
          </a:gradFill>
          <a:ln w="9525">
            <a:noFill/>
            <a:miter lim="800000"/>
            <a:headEnd/>
            <a:tailEnd/>
          </a:ln>
          <a:effectLst/>
        </p:spPr>
        <p:txBody>
          <a:bodyPr wrap="none" lIns="0" tIns="0" rIns="0" bIns="0" anchor="ctr"/>
          <a:lstStyle/>
          <a:p>
            <a:pPr fontAlgn="auto">
              <a:spcBef>
                <a:spcPts val="0"/>
              </a:spcBef>
              <a:spcAft>
                <a:spcPts val="0"/>
              </a:spcAft>
              <a:defRPr/>
            </a:pPr>
            <a:endParaRPr lang="de-DE">
              <a:latin typeface="+mn-lt"/>
            </a:endParaRPr>
          </a:p>
        </p:txBody>
      </p:sp>
      <p:sp>
        <p:nvSpPr>
          <p:cNvPr id="9" name="AutoShape 10"/>
          <p:cNvSpPr>
            <a:spLocks noChangeArrowheads="1"/>
          </p:cNvSpPr>
          <p:nvPr/>
        </p:nvSpPr>
        <p:spPr bwMode="auto">
          <a:xfrm>
            <a:off x="5912644" y="1876425"/>
            <a:ext cx="994040" cy="1963738"/>
          </a:xfrm>
          <a:prstGeom prst="homePlate">
            <a:avLst>
              <a:gd name="adj" fmla="val 14880"/>
            </a:avLst>
          </a:prstGeom>
          <a:gradFill rotWithShape="1">
            <a:gsLst>
              <a:gs pos="0">
                <a:schemeClr val="hlink">
                  <a:gamma/>
                  <a:tint val="0"/>
                  <a:invGamma/>
                </a:schemeClr>
              </a:gs>
              <a:gs pos="100000">
                <a:schemeClr val="hlink"/>
              </a:gs>
            </a:gsLst>
            <a:lin ang="0" scaled="1"/>
          </a:gradFill>
          <a:ln w="9525">
            <a:noFill/>
            <a:miter lim="800000"/>
            <a:headEnd/>
            <a:tailEnd/>
          </a:ln>
          <a:effectLst/>
        </p:spPr>
        <p:txBody>
          <a:bodyPr wrap="none" lIns="0" tIns="0" rIns="0" bIns="0" anchor="ctr"/>
          <a:lstStyle/>
          <a:p>
            <a:pPr fontAlgn="auto">
              <a:spcBef>
                <a:spcPts val="0"/>
              </a:spcBef>
              <a:spcAft>
                <a:spcPts val="0"/>
              </a:spcAft>
              <a:defRPr/>
            </a:pPr>
            <a:endParaRPr lang="de-DE">
              <a:latin typeface="+mn-lt"/>
            </a:endParaRPr>
          </a:p>
        </p:txBody>
      </p:sp>
      <p:sp>
        <p:nvSpPr>
          <p:cNvPr id="20" name="Textplatzhalter 19"/>
          <p:cNvSpPr>
            <a:spLocks noGrp="1"/>
          </p:cNvSpPr>
          <p:nvPr>
            <p:ph type="body" sz="quarter" idx="13"/>
          </p:nvPr>
        </p:nvSpPr>
        <p:spPr>
          <a:xfrm>
            <a:off x="1771386" y="2597829"/>
            <a:ext cx="4781021" cy="610424"/>
          </a:xfrm>
        </p:spPr>
        <p:txBody>
          <a:bodyPr anchor="ct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22" name="Textplatzhalter 19"/>
          <p:cNvSpPr>
            <a:spLocks noGrp="1"/>
          </p:cNvSpPr>
          <p:nvPr>
            <p:ph type="body" sz="quarter" idx="19"/>
          </p:nvPr>
        </p:nvSpPr>
        <p:spPr>
          <a:xfrm>
            <a:off x="1771386" y="4683311"/>
            <a:ext cx="4781021" cy="610424"/>
          </a:xfrm>
        </p:spPr>
        <p:txBody>
          <a:bodyPr anchor="ct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19" name="Textplatzhalter 24"/>
          <p:cNvSpPr>
            <a:spLocks noGrp="1"/>
          </p:cNvSpPr>
          <p:nvPr>
            <p:ph type="body" sz="quarter" idx="18"/>
          </p:nvPr>
        </p:nvSpPr>
        <p:spPr>
          <a:xfrm>
            <a:off x="386955" y="3965573"/>
            <a:ext cx="1176338" cy="1968501"/>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25" name="Textplatzhalter 24"/>
          <p:cNvSpPr>
            <a:spLocks noGrp="1"/>
          </p:cNvSpPr>
          <p:nvPr>
            <p:ph type="body" sz="quarter" idx="17"/>
          </p:nvPr>
        </p:nvSpPr>
        <p:spPr>
          <a:xfrm>
            <a:off x="388673" y="1876424"/>
            <a:ext cx="1175415" cy="19685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2" name="Titel 1"/>
          <p:cNvSpPr>
            <a:spLocks noGrp="1"/>
          </p:cNvSpPr>
          <p:nvPr>
            <p:ph type="title"/>
          </p:nvPr>
        </p:nvSpPr>
        <p:spPr/>
        <p:txBody>
          <a:bodyPr/>
          <a:lstStyle>
            <a:lvl1pPr algn="l">
              <a:defRPr/>
            </a:lvl1pPr>
          </a:lstStyle>
          <a:p>
            <a:r>
              <a:rPr lang="de-DE"/>
              <a:t>Titelmasterformat durch Klicken bearbeiten</a:t>
            </a:r>
            <a:endParaRPr lang="de-DE" dirty="0"/>
          </a:p>
        </p:txBody>
      </p:sp>
      <p:sp>
        <p:nvSpPr>
          <p:cNvPr id="26" name="Textplatzhalter 24"/>
          <p:cNvSpPr>
            <a:spLocks noGrp="1"/>
          </p:cNvSpPr>
          <p:nvPr>
            <p:ph type="body" sz="quarter" idx="20"/>
          </p:nvPr>
        </p:nvSpPr>
        <p:spPr>
          <a:xfrm>
            <a:off x="7032230" y="1876425"/>
            <a:ext cx="2485097" cy="4057649"/>
          </a:xfrm>
          <a:solidFill>
            <a:schemeClr val="accent1"/>
          </a:solidFill>
          <a:ln>
            <a:noFill/>
          </a:ln>
        </p:spPr>
        <p:txBody>
          <a:bodyPr anchor="ctr">
            <a:noAutofit/>
          </a:bodyPr>
          <a:lstStyle>
            <a:lvl1pPr marL="0" indent="0" algn="ctr">
              <a:buFontTx/>
              <a:buNone/>
              <a:defRPr sz="1600" b="1">
                <a:solidFill>
                  <a:schemeClr val="bg1"/>
                </a:solidFill>
              </a:defRPr>
            </a:lvl1pPr>
          </a:lstStyle>
          <a:p>
            <a:pPr lvl="0"/>
            <a:r>
              <a:rPr lang="de-DE"/>
              <a:t>Textmasterformate durch Klicken bearbeiten</a:t>
            </a:r>
          </a:p>
        </p:txBody>
      </p:sp>
      <p:sp>
        <p:nvSpPr>
          <p:cNvPr id="13" name="Datumsplatzhalter 12"/>
          <p:cNvSpPr>
            <a:spLocks noGrp="1"/>
          </p:cNvSpPr>
          <p:nvPr>
            <p:ph type="dt" sz="half" idx="21"/>
          </p:nvPr>
        </p:nvSpPr>
        <p:spPr/>
        <p:txBody>
          <a:bodyPr/>
          <a:lstStyle/>
          <a:p>
            <a:pPr>
              <a:defRPr/>
            </a:pPr>
            <a:r>
              <a:rPr lang="de-DE"/>
              <a:t>tt.mm.201X</a:t>
            </a:r>
          </a:p>
        </p:txBody>
      </p:sp>
      <p:sp>
        <p:nvSpPr>
          <p:cNvPr id="14" name="Foliennummernplatzhalter 13"/>
          <p:cNvSpPr>
            <a:spLocks noGrp="1"/>
          </p:cNvSpPr>
          <p:nvPr>
            <p:ph type="sldNum" sz="quarter" idx="22"/>
          </p:nvPr>
        </p:nvSpPr>
        <p:spPr/>
        <p:txBody>
          <a:bodyPr/>
          <a:lstStyle/>
          <a:p>
            <a:pPr>
              <a:defRPr/>
            </a:pPr>
            <a:r>
              <a:rPr lang="de-DE"/>
              <a:t>Seite </a:t>
            </a:r>
            <a:fld id="{97B88DA7-24BE-40A2-B652-50062245AF61}" type="slidenum">
              <a:rPr lang="de-DE" smtClean="0"/>
              <a:pPr>
                <a:defRPr/>
              </a:pPr>
              <a:t>‹Nr.›</a:t>
            </a:fld>
            <a:endParaRPr lang="de-DE"/>
          </a:p>
        </p:txBody>
      </p:sp>
      <p:sp>
        <p:nvSpPr>
          <p:cNvPr id="15" name="Fußzeilenplatzhalter 14"/>
          <p:cNvSpPr>
            <a:spLocks noGrp="1"/>
          </p:cNvSpPr>
          <p:nvPr>
            <p:ph type="ftr" sz="quarter" idx="23"/>
          </p:nvPr>
        </p:nvSpPr>
        <p:spPr/>
        <p:txBody>
          <a:bodyPr/>
          <a:lstStyle/>
          <a:p>
            <a:pPr>
              <a:defRPr/>
            </a:pPr>
            <a:r>
              <a:rPr lang="de-DE"/>
              <a:t>Titel der Präsentation</a:t>
            </a:r>
          </a:p>
        </p:txBody>
      </p:sp>
    </p:spTree>
  </p:cSld>
  <p:clrMapOvr>
    <a:masterClrMapping/>
  </p:clrMapOvr>
  <p:transition>
    <p:fade/>
  </p:transition>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Vergleich horizontal 3fach Pfeil">
    <p:spTree>
      <p:nvGrpSpPr>
        <p:cNvPr id="1" name=""/>
        <p:cNvGrpSpPr/>
        <p:nvPr/>
      </p:nvGrpSpPr>
      <p:grpSpPr>
        <a:xfrm>
          <a:off x="0" y="0"/>
          <a:ext cx="0" cy="0"/>
          <a:chOff x="0" y="0"/>
          <a:chExt cx="0" cy="0"/>
        </a:xfrm>
      </p:grpSpPr>
      <p:sp>
        <p:nvSpPr>
          <p:cNvPr id="10" name="AutoShape 10"/>
          <p:cNvSpPr>
            <a:spLocks noChangeArrowheads="1"/>
          </p:cNvSpPr>
          <p:nvPr/>
        </p:nvSpPr>
        <p:spPr bwMode="auto">
          <a:xfrm>
            <a:off x="5912644" y="1878014"/>
            <a:ext cx="994040" cy="1265237"/>
          </a:xfrm>
          <a:prstGeom prst="homePlate">
            <a:avLst>
              <a:gd name="adj" fmla="val 14880"/>
            </a:avLst>
          </a:prstGeom>
          <a:gradFill rotWithShape="1">
            <a:gsLst>
              <a:gs pos="0">
                <a:schemeClr val="hlink">
                  <a:gamma/>
                  <a:tint val="0"/>
                  <a:invGamma/>
                </a:schemeClr>
              </a:gs>
              <a:gs pos="100000">
                <a:schemeClr val="hlink"/>
              </a:gs>
            </a:gsLst>
            <a:lin ang="0" scaled="1"/>
          </a:gradFill>
          <a:ln w="9525">
            <a:noFill/>
            <a:miter lim="800000"/>
            <a:headEnd/>
            <a:tailEnd/>
          </a:ln>
          <a:effectLst/>
        </p:spPr>
        <p:txBody>
          <a:bodyPr wrap="none" lIns="0" tIns="0" rIns="0" bIns="0" anchor="ctr"/>
          <a:lstStyle/>
          <a:p>
            <a:pPr fontAlgn="auto">
              <a:spcBef>
                <a:spcPts val="0"/>
              </a:spcBef>
              <a:spcAft>
                <a:spcPts val="0"/>
              </a:spcAft>
              <a:defRPr/>
            </a:pPr>
            <a:endParaRPr lang="de-DE">
              <a:latin typeface="+mn-lt"/>
            </a:endParaRPr>
          </a:p>
        </p:txBody>
      </p:sp>
      <p:sp>
        <p:nvSpPr>
          <p:cNvPr id="11" name="AutoShape 10"/>
          <p:cNvSpPr>
            <a:spLocks noChangeArrowheads="1"/>
          </p:cNvSpPr>
          <p:nvPr/>
        </p:nvSpPr>
        <p:spPr bwMode="auto">
          <a:xfrm>
            <a:off x="5912644" y="3271838"/>
            <a:ext cx="994040" cy="1266825"/>
          </a:xfrm>
          <a:prstGeom prst="homePlate">
            <a:avLst>
              <a:gd name="adj" fmla="val 14880"/>
            </a:avLst>
          </a:prstGeom>
          <a:gradFill rotWithShape="1">
            <a:gsLst>
              <a:gs pos="0">
                <a:schemeClr val="hlink">
                  <a:gamma/>
                  <a:tint val="0"/>
                  <a:invGamma/>
                </a:schemeClr>
              </a:gs>
              <a:gs pos="100000">
                <a:schemeClr val="hlink"/>
              </a:gs>
            </a:gsLst>
            <a:lin ang="0" scaled="1"/>
          </a:gradFill>
          <a:ln w="9525">
            <a:noFill/>
            <a:miter lim="800000"/>
            <a:headEnd/>
            <a:tailEnd/>
          </a:ln>
          <a:effectLst/>
        </p:spPr>
        <p:txBody>
          <a:bodyPr wrap="none" lIns="0" tIns="0" rIns="0" bIns="0" anchor="ctr"/>
          <a:lstStyle/>
          <a:p>
            <a:pPr fontAlgn="auto">
              <a:spcBef>
                <a:spcPts val="0"/>
              </a:spcBef>
              <a:spcAft>
                <a:spcPts val="0"/>
              </a:spcAft>
              <a:defRPr/>
            </a:pPr>
            <a:endParaRPr lang="de-DE">
              <a:latin typeface="+mn-lt"/>
            </a:endParaRPr>
          </a:p>
        </p:txBody>
      </p:sp>
      <p:sp>
        <p:nvSpPr>
          <p:cNvPr id="12" name="AutoShape 10"/>
          <p:cNvSpPr>
            <a:spLocks noChangeArrowheads="1"/>
          </p:cNvSpPr>
          <p:nvPr/>
        </p:nvSpPr>
        <p:spPr bwMode="auto">
          <a:xfrm>
            <a:off x="5912644" y="4667250"/>
            <a:ext cx="994040" cy="1265238"/>
          </a:xfrm>
          <a:prstGeom prst="homePlate">
            <a:avLst>
              <a:gd name="adj" fmla="val 14880"/>
            </a:avLst>
          </a:prstGeom>
          <a:gradFill rotWithShape="1">
            <a:gsLst>
              <a:gs pos="0">
                <a:schemeClr val="hlink">
                  <a:gamma/>
                  <a:tint val="0"/>
                  <a:invGamma/>
                </a:schemeClr>
              </a:gs>
              <a:gs pos="100000">
                <a:schemeClr val="hlink"/>
              </a:gs>
            </a:gsLst>
            <a:lin ang="0" scaled="1"/>
          </a:gradFill>
          <a:ln w="9525">
            <a:noFill/>
            <a:miter lim="800000"/>
            <a:headEnd/>
            <a:tailEnd/>
          </a:ln>
          <a:effectLst/>
        </p:spPr>
        <p:txBody>
          <a:bodyPr wrap="none" lIns="0" tIns="0" rIns="0" bIns="0" anchor="ctr"/>
          <a:lstStyle/>
          <a:p>
            <a:pPr fontAlgn="auto">
              <a:spcBef>
                <a:spcPts val="0"/>
              </a:spcBef>
              <a:spcAft>
                <a:spcPts val="0"/>
              </a:spcAft>
              <a:defRPr/>
            </a:pPr>
            <a:endParaRPr lang="de-DE">
              <a:latin typeface="+mn-lt"/>
            </a:endParaRPr>
          </a:p>
        </p:txBody>
      </p:sp>
      <p:sp>
        <p:nvSpPr>
          <p:cNvPr id="20" name="Textplatzhalter 19"/>
          <p:cNvSpPr>
            <a:spLocks noGrp="1"/>
          </p:cNvSpPr>
          <p:nvPr>
            <p:ph type="body" sz="quarter" idx="13"/>
          </p:nvPr>
        </p:nvSpPr>
        <p:spPr>
          <a:xfrm>
            <a:off x="1771386" y="2205683"/>
            <a:ext cx="4781021" cy="610424"/>
          </a:xfrm>
        </p:spPr>
        <p:txBody>
          <a:bodyPr anchor="ct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25" name="Textplatzhalter 24"/>
          <p:cNvSpPr>
            <a:spLocks noGrp="1"/>
          </p:cNvSpPr>
          <p:nvPr>
            <p:ph type="body" sz="quarter" idx="17"/>
          </p:nvPr>
        </p:nvSpPr>
        <p:spPr>
          <a:xfrm>
            <a:off x="388673" y="1876425"/>
            <a:ext cx="1175415" cy="1268943"/>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2" name="Titel 1"/>
          <p:cNvSpPr>
            <a:spLocks noGrp="1"/>
          </p:cNvSpPr>
          <p:nvPr>
            <p:ph type="title"/>
          </p:nvPr>
        </p:nvSpPr>
        <p:spPr/>
        <p:txBody>
          <a:bodyPr/>
          <a:lstStyle>
            <a:lvl1pPr algn="l">
              <a:defRPr/>
            </a:lvl1pPr>
          </a:lstStyle>
          <a:p>
            <a:r>
              <a:rPr lang="de-DE"/>
              <a:t>Titelmasterformat durch Klicken bearbeiten</a:t>
            </a:r>
            <a:endParaRPr lang="de-DE" dirty="0"/>
          </a:p>
        </p:txBody>
      </p:sp>
      <p:sp>
        <p:nvSpPr>
          <p:cNvPr id="26" name="Textplatzhalter 24"/>
          <p:cNvSpPr>
            <a:spLocks noGrp="1"/>
          </p:cNvSpPr>
          <p:nvPr>
            <p:ph type="body" sz="quarter" idx="20"/>
          </p:nvPr>
        </p:nvSpPr>
        <p:spPr>
          <a:xfrm>
            <a:off x="7032230" y="1876425"/>
            <a:ext cx="2485097" cy="4057649"/>
          </a:xfrm>
          <a:solidFill>
            <a:schemeClr val="accent1"/>
          </a:solidFill>
          <a:ln>
            <a:noFill/>
          </a:ln>
        </p:spPr>
        <p:txBody>
          <a:bodyPr anchor="ctr">
            <a:noAutofit/>
          </a:bodyPr>
          <a:lstStyle>
            <a:lvl1pPr marL="0" indent="0" algn="ctr">
              <a:buFontTx/>
              <a:buNone/>
              <a:defRPr sz="1600" b="1">
                <a:solidFill>
                  <a:schemeClr val="bg1"/>
                </a:solidFill>
              </a:defRPr>
            </a:lvl1pPr>
          </a:lstStyle>
          <a:p>
            <a:pPr lvl="0"/>
            <a:r>
              <a:rPr lang="de-DE"/>
              <a:t>Textmasterformate durch Klicken bearbeiten</a:t>
            </a:r>
          </a:p>
        </p:txBody>
      </p:sp>
      <p:sp>
        <p:nvSpPr>
          <p:cNvPr id="18" name="Textplatzhalter 19"/>
          <p:cNvSpPr>
            <a:spLocks noGrp="1"/>
          </p:cNvSpPr>
          <p:nvPr>
            <p:ph type="body" sz="quarter" idx="21"/>
          </p:nvPr>
        </p:nvSpPr>
        <p:spPr>
          <a:xfrm>
            <a:off x="1771386" y="3600036"/>
            <a:ext cx="4781021" cy="610424"/>
          </a:xfrm>
        </p:spPr>
        <p:txBody>
          <a:bodyPr anchor="ct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23" name="Textplatzhalter 24"/>
          <p:cNvSpPr>
            <a:spLocks noGrp="1"/>
          </p:cNvSpPr>
          <p:nvPr>
            <p:ph type="body" sz="quarter" idx="22"/>
          </p:nvPr>
        </p:nvSpPr>
        <p:spPr>
          <a:xfrm>
            <a:off x="388673" y="3270778"/>
            <a:ext cx="1175415" cy="1268943"/>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27" name="Textplatzhalter 19"/>
          <p:cNvSpPr>
            <a:spLocks noGrp="1"/>
          </p:cNvSpPr>
          <p:nvPr>
            <p:ph type="body" sz="quarter" idx="23"/>
          </p:nvPr>
        </p:nvSpPr>
        <p:spPr>
          <a:xfrm>
            <a:off x="1771386" y="4994390"/>
            <a:ext cx="4781021" cy="610424"/>
          </a:xfrm>
        </p:spPr>
        <p:txBody>
          <a:bodyPr anchor="ct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28" name="Textplatzhalter 24"/>
          <p:cNvSpPr>
            <a:spLocks noGrp="1"/>
          </p:cNvSpPr>
          <p:nvPr>
            <p:ph type="body" sz="quarter" idx="24"/>
          </p:nvPr>
        </p:nvSpPr>
        <p:spPr>
          <a:xfrm>
            <a:off x="388673" y="4665132"/>
            <a:ext cx="1175415" cy="1268943"/>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16" name="Datumsplatzhalter 15"/>
          <p:cNvSpPr>
            <a:spLocks noGrp="1"/>
          </p:cNvSpPr>
          <p:nvPr>
            <p:ph type="dt" sz="half" idx="25"/>
          </p:nvPr>
        </p:nvSpPr>
        <p:spPr/>
        <p:txBody>
          <a:bodyPr/>
          <a:lstStyle/>
          <a:p>
            <a:pPr>
              <a:defRPr/>
            </a:pPr>
            <a:r>
              <a:rPr lang="de-DE"/>
              <a:t>tt.mm.201X</a:t>
            </a:r>
          </a:p>
        </p:txBody>
      </p:sp>
      <p:sp>
        <p:nvSpPr>
          <p:cNvPr id="17" name="Foliennummernplatzhalter 16"/>
          <p:cNvSpPr>
            <a:spLocks noGrp="1"/>
          </p:cNvSpPr>
          <p:nvPr>
            <p:ph type="sldNum" sz="quarter" idx="26"/>
          </p:nvPr>
        </p:nvSpPr>
        <p:spPr/>
        <p:txBody>
          <a:bodyPr/>
          <a:lstStyle/>
          <a:p>
            <a:pPr>
              <a:defRPr/>
            </a:pPr>
            <a:r>
              <a:rPr lang="de-DE"/>
              <a:t>Seite </a:t>
            </a:r>
            <a:fld id="{97B88DA7-24BE-40A2-B652-50062245AF61}" type="slidenum">
              <a:rPr lang="de-DE" smtClean="0"/>
              <a:pPr>
                <a:defRPr/>
              </a:pPr>
              <a:t>‹Nr.›</a:t>
            </a:fld>
            <a:endParaRPr lang="de-DE"/>
          </a:p>
        </p:txBody>
      </p:sp>
      <p:sp>
        <p:nvSpPr>
          <p:cNvPr id="19" name="Fußzeilenplatzhalter 18"/>
          <p:cNvSpPr>
            <a:spLocks noGrp="1"/>
          </p:cNvSpPr>
          <p:nvPr>
            <p:ph type="ftr" sz="quarter" idx="27"/>
          </p:nvPr>
        </p:nvSpPr>
        <p:spPr/>
        <p:txBody>
          <a:bodyPr/>
          <a:lstStyle/>
          <a:p>
            <a:pPr>
              <a:defRPr/>
            </a:pPr>
            <a:r>
              <a:rPr lang="de-DE"/>
              <a:t>Titel der Präsentation</a:t>
            </a:r>
          </a:p>
        </p:txBody>
      </p:sp>
    </p:spTree>
  </p:cSld>
  <p:clrMapOvr>
    <a:masterClrMapping/>
  </p:clrMapOvr>
  <p:transition>
    <p:fade/>
  </p:transition>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belle">
    <p:spTree>
      <p:nvGrpSpPr>
        <p:cNvPr id="1" name=""/>
        <p:cNvGrpSpPr/>
        <p:nvPr/>
      </p:nvGrpSpPr>
      <p:grpSpPr>
        <a:xfrm>
          <a:off x="0" y="0"/>
          <a:ext cx="0" cy="0"/>
          <a:chOff x="0" y="0"/>
          <a:chExt cx="0" cy="0"/>
        </a:xfrm>
      </p:grpSpPr>
      <p:sp>
        <p:nvSpPr>
          <p:cNvPr id="18" name="Rectangle 2"/>
          <p:cNvSpPr>
            <a:spLocks noChangeArrowheads="1"/>
          </p:cNvSpPr>
          <p:nvPr/>
        </p:nvSpPr>
        <p:spPr bwMode="auto">
          <a:xfrm>
            <a:off x="388673" y="2320926"/>
            <a:ext cx="1809221" cy="4010025"/>
          </a:xfrm>
          <a:prstGeom prst="rect">
            <a:avLst/>
          </a:prstGeom>
          <a:gradFill rotWithShape="1">
            <a:gsLst>
              <a:gs pos="0">
                <a:srgbClr val="D2D7D2"/>
              </a:gs>
              <a:gs pos="100000">
                <a:srgbClr val="D2D7D2">
                  <a:gamma/>
                  <a:tint val="0"/>
                  <a:invGamma/>
                </a:srgbClr>
              </a:gs>
            </a:gsLst>
            <a:lin ang="0" scaled="1"/>
          </a:gradFill>
          <a:ln w="9525">
            <a:noFill/>
            <a:miter lim="800000"/>
            <a:headEnd/>
            <a:tailEnd/>
          </a:ln>
          <a:effectLst/>
        </p:spPr>
        <p:txBody>
          <a:bodyPr wrap="none" lIns="0" tIns="0" rIns="0" bIns="0" anchor="ctr"/>
          <a:lstStyle/>
          <a:p>
            <a:pPr fontAlgn="auto">
              <a:spcBef>
                <a:spcPts val="0"/>
              </a:spcBef>
              <a:spcAft>
                <a:spcPts val="0"/>
              </a:spcAft>
              <a:defRPr/>
            </a:pPr>
            <a:endParaRPr lang="de-DE">
              <a:latin typeface="+mn-lt"/>
            </a:endParaRPr>
          </a:p>
        </p:txBody>
      </p:sp>
      <p:sp>
        <p:nvSpPr>
          <p:cNvPr id="19" name="Line 7"/>
          <p:cNvSpPr>
            <a:spLocks noChangeShapeType="1"/>
          </p:cNvSpPr>
          <p:nvPr/>
        </p:nvSpPr>
        <p:spPr bwMode="auto">
          <a:xfrm>
            <a:off x="388673" y="2320925"/>
            <a:ext cx="9128654" cy="0"/>
          </a:xfrm>
          <a:prstGeom prst="line">
            <a:avLst/>
          </a:prstGeom>
          <a:noFill/>
          <a:ln w="9525">
            <a:solidFill>
              <a:schemeClr val="tx1"/>
            </a:solidFill>
            <a:round/>
            <a:headEnd/>
            <a:tailEnd/>
          </a:ln>
          <a:effectLst/>
        </p:spPr>
        <p:txBody>
          <a:bodyPr lIns="0" tIns="0" rIns="0" bIns="0" anchor="ctr"/>
          <a:lstStyle/>
          <a:p>
            <a:pPr fontAlgn="auto">
              <a:spcBef>
                <a:spcPts val="0"/>
              </a:spcBef>
              <a:spcAft>
                <a:spcPts val="0"/>
              </a:spcAft>
              <a:defRPr/>
            </a:pPr>
            <a:endParaRPr lang="de-DE">
              <a:latin typeface="+mn-lt"/>
            </a:endParaRPr>
          </a:p>
        </p:txBody>
      </p:sp>
      <p:sp>
        <p:nvSpPr>
          <p:cNvPr id="20" name="Line 8"/>
          <p:cNvSpPr>
            <a:spLocks noChangeShapeType="1"/>
          </p:cNvSpPr>
          <p:nvPr/>
        </p:nvSpPr>
        <p:spPr bwMode="auto">
          <a:xfrm>
            <a:off x="388673" y="3657600"/>
            <a:ext cx="9128654" cy="0"/>
          </a:xfrm>
          <a:prstGeom prst="line">
            <a:avLst/>
          </a:prstGeom>
          <a:noFill/>
          <a:ln w="9525">
            <a:solidFill>
              <a:schemeClr val="tx1"/>
            </a:solidFill>
            <a:round/>
            <a:headEnd/>
            <a:tailEnd/>
          </a:ln>
          <a:effectLst/>
        </p:spPr>
        <p:txBody>
          <a:bodyPr lIns="0" tIns="0" rIns="0" bIns="0" anchor="ctr"/>
          <a:lstStyle/>
          <a:p>
            <a:pPr fontAlgn="auto">
              <a:spcBef>
                <a:spcPts val="0"/>
              </a:spcBef>
              <a:spcAft>
                <a:spcPts val="0"/>
              </a:spcAft>
              <a:defRPr/>
            </a:pPr>
            <a:endParaRPr lang="de-DE">
              <a:latin typeface="+mn-lt"/>
            </a:endParaRPr>
          </a:p>
        </p:txBody>
      </p:sp>
      <p:sp>
        <p:nvSpPr>
          <p:cNvPr id="21" name="Line 9"/>
          <p:cNvSpPr>
            <a:spLocks noChangeShapeType="1"/>
          </p:cNvSpPr>
          <p:nvPr/>
        </p:nvSpPr>
        <p:spPr bwMode="auto">
          <a:xfrm>
            <a:off x="388673" y="4994275"/>
            <a:ext cx="9128654" cy="0"/>
          </a:xfrm>
          <a:prstGeom prst="line">
            <a:avLst/>
          </a:prstGeom>
          <a:noFill/>
          <a:ln w="9525">
            <a:solidFill>
              <a:schemeClr val="tx1"/>
            </a:solidFill>
            <a:round/>
            <a:headEnd/>
            <a:tailEnd/>
          </a:ln>
          <a:effectLst/>
        </p:spPr>
        <p:txBody>
          <a:bodyPr lIns="0" tIns="0" rIns="0" bIns="0" anchor="ctr"/>
          <a:lstStyle/>
          <a:p>
            <a:pPr fontAlgn="auto">
              <a:spcBef>
                <a:spcPts val="0"/>
              </a:spcBef>
              <a:spcAft>
                <a:spcPts val="0"/>
              </a:spcAft>
              <a:defRPr/>
            </a:pPr>
            <a:endParaRPr lang="de-DE">
              <a:latin typeface="+mn-lt"/>
            </a:endParaRPr>
          </a:p>
        </p:txBody>
      </p:sp>
      <p:sp>
        <p:nvSpPr>
          <p:cNvPr id="22" name="Line 10"/>
          <p:cNvSpPr>
            <a:spLocks noChangeShapeType="1"/>
          </p:cNvSpPr>
          <p:nvPr/>
        </p:nvSpPr>
        <p:spPr bwMode="auto">
          <a:xfrm>
            <a:off x="388673" y="6330950"/>
            <a:ext cx="9128654" cy="0"/>
          </a:xfrm>
          <a:prstGeom prst="line">
            <a:avLst/>
          </a:prstGeom>
          <a:noFill/>
          <a:ln w="9525">
            <a:solidFill>
              <a:schemeClr val="tx1"/>
            </a:solidFill>
            <a:round/>
            <a:headEnd/>
            <a:tailEnd/>
          </a:ln>
          <a:effectLst/>
        </p:spPr>
        <p:txBody>
          <a:bodyPr lIns="0" tIns="0" rIns="0" bIns="0" anchor="ctr"/>
          <a:lstStyle/>
          <a:p>
            <a:pPr fontAlgn="auto">
              <a:spcBef>
                <a:spcPts val="0"/>
              </a:spcBef>
              <a:spcAft>
                <a:spcPts val="0"/>
              </a:spcAft>
              <a:defRPr/>
            </a:pPr>
            <a:endParaRPr lang="de-DE">
              <a:latin typeface="+mn-lt"/>
            </a:endParaRPr>
          </a:p>
        </p:txBody>
      </p:sp>
      <p:sp>
        <p:nvSpPr>
          <p:cNvPr id="25" name="Textplatzhalter 24"/>
          <p:cNvSpPr>
            <a:spLocks noGrp="1"/>
          </p:cNvSpPr>
          <p:nvPr>
            <p:ph type="body" sz="quarter" idx="17"/>
          </p:nvPr>
        </p:nvSpPr>
        <p:spPr>
          <a:xfrm>
            <a:off x="2301082" y="1885950"/>
            <a:ext cx="2340636"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2" name="Titel 1"/>
          <p:cNvSpPr>
            <a:spLocks noGrp="1"/>
          </p:cNvSpPr>
          <p:nvPr>
            <p:ph type="title"/>
          </p:nvPr>
        </p:nvSpPr>
        <p:spPr/>
        <p:txBody>
          <a:bodyPr/>
          <a:lstStyle>
            <a:lvl1pPr algn="l">
              <a:defRPr/>
            </a:lvl1pPr>
          </a:lstStyle>
          <a:p>
            <a:r>
              <a:rPr lang="de-DE"/>
              <a:t>Titelmasterformat durch Klicken bearbeiten</a:t>
            </a:r>
            <a:endParaRPr lang="de-DE" dirty="0"/>
          </a:p>
        </p:txBody>
      </p:sp>
      <p:sp>
        <p:nvSpPr>
          <p:cNvPr id="33" name="Textplatzhalter 24"/>
          <p:cNvSpPr>
            <a:spLocks noGrp="1"/>
          </p:cNvSpPr>
          <p:nvPr>
            <p:ph type="body" sz="quarter" idx="18"/>
          </p:nvPr>
        </p:nvSpPr>
        <p:spPr>
          <a:xfrm>
            <a:off x="4738028" y="1885950"/>
            <a:ext cx="2340635"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36" name="Textplatzhalter 24"/>
          <p:cNvSpPr>
            <a:spLocks noGrp="1"/>
          </p:cNvSpPr>
          <p:nvPr>
            <p:ph type="body" sz="quarter" idx="20"/>
          </p:nvPr>
        </p:nvSpPr>
        <p:spPr>
          <a:xfrm>
            <a:off x="7176692" y="1885950"/>
            <a:ext cx="2340636"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38" name="Textplatzhalter 19"/>
          <p:cNvSpPr>
            <a:spLocks noGrp="1"/>
          </p:cNvSpPr>
          <p:nvPr>
            <p:ph type="body" sz="quarter" idx="21"/>
          </p:nvPr>
        </p:nvSpPr>
        <p:spPr>
          <a:xfrm>
            <a:off x="7176691" y="2387600"/>
            <a:ext cx="2340636" cy="856645"/>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70" name="Textplatzhalter 19"/>
          <p:cNvSpPr>
            <a:spLocks noGrp="1"/>
          </p:cNvSpPr>
          <p:nvPr>
            <p:ph type="body" sz="quarter" idx="22"/>
          </p:nvPr>
        </p:nvSpPr>
        <p:spPr>
          <a:xfrm>
            <a:off x="4738028" y="2387600"/>
            <a:ext cx="2340636" cy="856645"/>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71" name="Textplatzhalter 19"/>
          <p:cNvSpPr>
            <a:spLocks noGrp="1"/>
          </p:cNvSpPr>
          <p:nvPr>
            <p:ph type="body" sz="quarter" idx="23"/>
          </p:nvPr>
        </p:nvSpPr>
        <p:spPr>
          <a:xfrm>
            <a:off x="2301083" y="2387600"/>
            <a:ext cx="2340636" cy="856645"/>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72" name="Textplatzhalter 19"/>
          <p:cNvSpPr>
            <a:spLocks noGrp="1"/>
          </p:cNvSpPr>
          <p:nvPr>
            <p:ph type="body" sz="quarter" idx="24"/>
          </p:nvPr>
        </p:nvSpPr>
        <p:spPr>
          <a:xfrm>
            <a:off x="7176691" y="3721108"/>
            <a:ext cx="2340636" cy="856645"/>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73" name="Textplatzhalter 19"/>
          <p:cNvSpPr>
            <a:spLocks noGrp="1"/>
          </p:cNvSpPr>
          <p:nvPr>
            <p:ph type="body" sz="quarter" idx="25"/>
          </p:nvPr>
        </p:nvSpPr>
        <p:spPr>
          <a:xfrm>
            <a:off x="4738028" y="3721108"/>
            <a:ext cx="2340636" cy="856645"/>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74" name="Textplatzhalter 19"/>
          <p:cNvSpPr>
            <a:spLocks noGrp="1"/>
          </p:cNvSpPr>
          <p:nvPr>
            <p:ph type="body" sz="quarter" idx="26"/>
          </p:nvPr>
        </p:nvSpPr>
        <p:spPr>
          <a:xfrm>
            <a:off x="2301083" y="3721108"/>
            <a:ext cx="2340636" cy="856645"/>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75" name="Textplatzhalter 19"/>
          <p:cNvSpPr>
            <a:spLocks noGrp="1"/>
          </p:cNvSpPr>
          <p:nvPr>
            <p:ph type="body" sz="quarter" idx="27"/>
          </p:nvPr>
        </p:nvSpPr>
        <p:spPr>
          <a:xfrm>
            <a:off x="7176691" y="5057783"/>
            <a:ext cx="2340636" cy="856645"/>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76" name="Textplatzhalter 19"/>
          <p:cNvSpPr>
            <a:spLocks noGrp="1"/>
          </p:cNvSpPr>
          <p:nvPr>
            <p:ph type="body" sz="quarter" idx="28"/>
          </p:nvPr>
        </p:nvSpPr>
        <p:spPr>
          <a:xfrm>
            <a:off x="4738028" y="5057783"/>
            <a:ext cx="2340636" cy="856645"/>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77" name="Textplatzhalter 19"/>
          <p:cNvSpPr>
            <a:spLocks noGrp="1"/>
          </p:cNvSpPr>
          <p:nvPr>
            <p:ph type="body" sz="quarter" idx="29"/>
          </p:nvPr>
        </p:nvSpPr>
        <p:spPr>
          <a:xfrm>
            <a:off x="2301083" y="5057783"/>
            <a:ext cx="2340636" cy="856645"/>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78" name="Textplatzhalter 24"/>
          <p:cNvSpPr>
            <a:spLocks noGrp="1"/>
          </p:cNvSpPr>
          <p:nvPr>
            <p:ph type="body" sz="quarter" idx="30"/>
          </p:nvPr>
        </p:nvSpPr>
        <p:spPr>
          <a:xfrm>
            <a:off x="392973" y="2619932"/>
            <a:ext cx="1660459" cy="738664"/>
          </a:xfrm>
          <a:noFill/>
          <a:ln>
            <a:noFill/>
          </a:ln>
        </p:spPr>
        <p:txBody>
          <a:bodyPr anchor="ctr"/>
          <a:lstStyle>
            <a:lvl1pPr marL="0" indent="0" algn="ctr">
              <a:buFontTx/>
              <a:buNone/>
              <a:defRPr sz="1600" b="1">
                <a:solidFill>
                  <a:schemeClr val="tx1"/>
                </a:solidFill>
              </a:defRPr>
            </a:lvl1pPr>
          </a:lstStyle>
          <a:p>
            <a:pPr lvl="0"/>
            <a:r>
              <a:rPr lang="de-DE"/>
              <a:t>Textmasterformate durch Klicken bearbeiten</a:t>
            </a:r>
          </a:p>
        </p:txBody>
      </p:sp>
      <p:sp>
        <p:nvSpPr>
          <p:cNvPr id="79" name="Textplatzhalter 24"/>
          <p:cNvSpPr>
            <a:spLocks noGrp="1"/>
          </p:cNvSpPr>
          <p:nvPr>
            <p:ph type="body" sz="quarter" idx="31"/>
          </p:nvPr>
        </p:nvSpPr>
        <p:spPr>
          <a:xfrm>
            <a:off x="392973" y="3956607"/>
            <a:ext cx="1660459" cy="738664"/>
          </a:xfrm>
          <a:noFill/>
          <a:ln>
            <a:noFill/>
          </a:ln>
        </p:spPr>
        <p:txBody>
          <a:bodyPr anchor="ctr"/>
          <a:lstStyle>
            <a:lvl1pPr marL="0" indent="0" algn="ctr">
              <a:buFontTx/>
              <a:buNone/>
              <a:defRPr sz="1600" b="1">
                <a:solidFill>
                  <a:schemeClr val="tx1"/>
                </a:solidFill>
              </a:defRPr>
            </a:lvl1pPr>
          </a:lstStyle>
          <a:p>
            <a:pPr lvl="0"/>
            <a:r>
              <a:rPr lang="de-DE"/>
              <a:t>Textmasterformate durch Klicken bearbeiten</a:t>
            </a:r>
          </a:p>
        </p:txBody>
      </p:sp>
      <p:sp>
        <p:nvSpPr>
          <p:cNvPr id="80" name="Textplatzhalter 24"/>
          <p:cNvSpPr>
            <a:spLocks noGrp="1"/>
          </p:cNvSpPr>
          <p:nvPr>
            <p:ph type="body" sz="quarter" idx="32"/>
          </p:nvPr>
        </p:nvSpPr>
        <p:spPr>
          <a:xfrm>
            <a:off x="392973" y="5293282"/>
            <a:ext cx="1660459" cy="738664"/>
          </a:xfrm>
          <a:noFill/>
          <a:ln>
            <a:noFill/>
          </a:ln>
        </p:spPr>
        <p:txBody>
          <a:bodyPr anchor="ctr"/>
          <a:lstStyle>
            <a:lvl1pPr marL="0" indent="0" algn="ctr">
              <a:buFontTx/>
              <a:buNone/>
              <a:defRPr sz="1600" b="1">
                <a:solidFill>
                  <a:schemeClr val="tx1"/>
                </a:solidFill>
              </a:defRPr>
            </a:lvl1pPr>
          </a:lstStyle>
          <a:p>
            <a:pPr lvl="0"/>
            <a:r>
              <a:rPr lang="de-DE"/>
              <a:t>Textmasterformate durch Klicken bearbeiten</a:t>
            </a:r>
          </a:p>
        </p:txBody>
      </p:sp>
      <p:sp>
        <p:nvSpPr>
          <p:cNvPr id="27" name="Datumsplatzhalter 26"/>
          <p:cNvSpPr>
            <a:spLocks noGrp="1"/>
          </p:cNvSpPr>
          <p:nvPr>
            <p:ph type="dt" sz="half" idx="33"/>
          </p:nvPr>
        </p:nvSpPr>
        <p:spPr/>
        <p:txBody>
          <a:bodyPr/>
          <a:lstStyle/>
          <a:p>
            <a:pPr>
              <a:defRPr/>
            </a:pPr>
            <a:r>
              <a:rPr lang="de-DE"/>
              <a:t>tt.mm.201X</a:t>
            </a:r>
          </a:p>
        </p:txBody>
      </p:sp>
      <p:sp>
        <p:nvSpPr>
          <p:cNvPr id="28" name="Foliennummernplatzhalter 27"/>
          <p:cNvSpPr>
            <a:spLocks noGrp="1"/>
          </p:cNvSpPr>
          <p:nvPr>
            <p:ph type="sldNum" sz="quarter" idx="34"/>
          </p:nvPr>
        </p:nvSpPr>
        <p:spPr/>
        <p:txBody>
          <a:bodyPr/>
          <a:lstStyle/>
          <a:p>
            <a:pPr>
              <a:defRPr/>
            </a:pPr>
            <a:r>
              <a:rPr lang="de-DE"/>
              <a:t>Seite </a:t>
            </a:r>
            <a:fld id="{97B88DA7-24BE-40A2-B652-50062245AF61}" type="slidenum">
              <a:rPr lang="de-DE" smtClean="0"/>
              <a:pPr>
                <a:defRPr/>
              </a:pPr>
              <a:t>‹Nr.›</a:t>
            </a:fld>
            <a:endParaRPr lang="de-DE"/>
          </a:p>
        </p:txBody>
      </p:sp>
      <p:sp>
        <p:nvSpPr>
          <p:cNvPr id="29" name="Fußzeilenplatzhalter 28"/>
          <p:cNvSpPr>
            <a:spLocks noGrp="1"/>
          </p:cNvSpPr>
          <p:nvPr>
            <p:ph type="ftr" sz="quarter" idx="35"/>
          </p:nvPr>
        </p:nvSpPr>
        <p:spPr/>
        <p:txBody>
          <a:bodyPr/>
          <a:lstStyle/>
          <a:p>
            <a:pPr>
              <a:defRPr/>
            </a:pPr>
            <a:r>
              <a:rPr lang="de-DE"/>
              <a:t>Titel der Präsentation</a:t>
            </a:r>
          </a:p>
        </p:txBody>
      </p:sp>
    </p:spTree>
  </p:cSld>
  <p:clrMapOvr>
    <a:masterClrMapping/>
  </p:clrMapOvr>
  <p:transition>
    <p:fade/>
  </p:transition>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extkasten 3fach">
    <p:spTree>
      <p:nvGrpSpPr>
        <p:cNvPr id="1" name=""/>
        <p:cNvGrpSpPr/>
        <p:nvPr/>
      </p:nvGrpSpPr>
      <p:grpSpPr>
        <a:xfrm>
          <a:off x="0" y="0"/>
          <a:ext cx="0" cy="0"/>
          <a:chOff x="0" y="0"/>
          <a:chExt cx="0" cy="0"/>
        </a:xfrm>
      </p:grpSpPr>
      <p:sp>
        <p:nvSpPr>
          <p:cNvPr id="25" name="Textplatzhalter 24"/>
          <p:cNvSpPr>
            <a:spLocks noGrp="1"/>
          </p:cNvSpPr>
          <p:nvPr>
            <p:ph type="body" sz="quarter" idx="17"/>
          </p:nvPr>
        </p:nvSpPr>
        <p:spPr>
          <a:xfrm>
            <a:off x="388673" y="1885950"/>
            <a:ext cx="2961864"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2" name="Titel 1"/>
          <p:cNvSpPr>
            <a:spLocks noGrp="1"/>
          </p:cNvSpPr>
          <p:nvPr>
            <p:ph type="title"/>
          </p:nvPr>
        </p:nvSpPr>
        <p:spPr/>
        <p:txBody>
          <a:bodyPr/>
          <a:lstStyle>
            <a:lvl1pPr algn="l">
              <a:defRPr/>
            </a:lvl1pPr>
          </a:lstStyle>
          <a:p>
            <a:r>
              <a:rPr lang="de-DE"/>
              <a:t>Titelmasterformat durch Klicken bearbeiten</a:t>
            </a:r>
            <a:endParaRPr lang="de-DE" dirty="0"/>
          </a:p>
        </p:txBody>
      </p:sp>
      <p:sp>
        <p:nvSpPr>
          <p:cNvPr id="20" name="Textplatzhalter 19"/>
          <p:cNvSpPr>
            <a:spLocks noGrp="1"/>
          </p:cNvSpPr>
          <p:nvPr>
            <p:ph type="body" sz="quarter" idx="13"/>
          </p:nvPr>
        </p:nvSpPr>
        <p:spPr>
          <a:xfrm>
            <a:off x="388673" y="2425700"/>
            <a:ext cx="2961864" cy="856645"/>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33" name="Textplatzhalter 24"/>
          <p:cNvSpPr>
            <a:spLocks noGrp="1"/>
          </p:cNvSpPr>
          <p:nvPr>
            <p:ph type="body" sz="quarter" idx="18"/>
          </p:nvPr>
        </p:nvSpPr>
        <p:spPr>
          <a:xfrm>
            <a:off x="3472068" y="1885950"/>
            <a:ext cx="2961864"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35" name="Textplatzhalter 19"/>
          <p:cNvSpPr>
            <a:spLocks noGrp="1"/>
          </p:cNvSpPr>
          <p:nvPr>
            <p:ph type="body" sz="quarter" idx="19"/>
          </p:nvPr>
        </p:nvSpPr>
        <p:spPr>
          <a:xfrm>
            <a:off x="3472068" y="2425700"/>
            <a:ext cx="2961864" cy="856645"/>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36" name="Textplatzhalter 24"/>
          <p:cNvSpPr>
            <a:spLocks noGrp="1"/>
          </p:cNvSpPr>
          <p:nvPr>
            <p:ph type="body" sz="quarter" idx="20"/>
          </p:nvPr>
        </p:nvSpPr>
        <p:spPr>
          <a:xfrm>
            <a:off x="6555463" y="1885950"/>
            <a:ext cx="2961864"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38" name="Textplatzhalter 19"/>
          <p:cNvSpPr>
            <a:spLocks noGrp="1"/>
          </p:cNvSpPr>
          <p:nvPr>
            <p:ph type="body" sz="quarter" idx="21"/>
          </p:nvPr>
        </p:nvSpPr>
        <p:spPr>
          <a:xfrm>
            <a:off x="6555463" y="2425700"/>
            <a:ext cx="2961864" cy="856645"/>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12" name="Datumsplatzhalter 11"/>
          <p:cNvSpPr>
            <a:spLocks noGrp="1"/>
          </p:cNvSpPr>
          <p:nvPr>
            <p:ph type="dt" sz="half" idx="22"/>
          </p:nvPr>
        </p:nvSpPr>
        <p:spPr/>
        <p:txBody>
          <a:bodyPr/>
          <a:lstStyle/>
          <a:p>
            <a:pPr>
              <a:defRPr/>
            </a:pPr>
            <a:r>
              <a:rPr lang="de-DE"/>
              <a:t>tt.mm.201X</a:t>
            </a:r>
          </a:p>
        </p:txBody>
      </p:sp>
      <p:sp>
        <p:nvSpPr>
          <p:cNvPr id="13" name="Foliennummernplatzhalter 12"/>
          <p:cNvSpPr>
            <a:spLocks noGrp="1"/>
          </p:cNvSpPr>
          <p:nvPr>
            <p:ph type="sldNum" sz="quarter" idx="23"/>
          </p:nvPr>
        </p:nvSpPr>
        <p:spPr/>
        <p:txBody>
          <a:bodyPr/>
          <a:lstStyle/>
          <a:p>
            <a:pPr>
              <a:defRPr/>
            </a:pPr>
            <a:r>
              <a:rPr lang="de-DE"/>
              <a:t>Seite </a:t>
            </a:r>
            <a:fld id="{97B88DA7-24BE-40A2-B652-50062245AF61}" type="slidenum">
              <a:rPr lang="de-DE" smtClean="0"/>
              <a:pPr>
                <a:defRPr/>
              </a:pPr>
              <a:t>‹Nr.›</a:t>
            </a:fld>
            <a:endParaRPr lang="de-DE"/>
          </a:p>
        </p:txBody>
      </p:sp>
      <p:sp>
        <p:nvSpPr>
          <p:cNvPr id="14" name="Fußzeilenplatzhalter 13"/>
          <p:cNvSpPr>
            <a:spLocks noGrp="1"/>
          </p:cNvSpPr>
          <p:nvPr>
            <p:ph type="ftr" sz="quarter" idx="24"/>
          </p:nvPr>
        </p:nvSpPr>
        <p:spPr/>
        <p:txBody>
          <a:bodyPr/>
          <a:lstStyle/>
          <a:p>
            <a:pPr>
              <a:defRPr/>
            </a:pPr>
            <a:r>
              <a:rPr lang="de-DE"/>
              <a:t>Titel der Präsentation</a:t>
            </a:r>
          </a:p>
        </p:txBody>
      </p:sp>
    </p:spTree>
  </p:cSld>
  <p:clrMapOvr>
    <a:masterClrMapping/>
  </p:clrMapOvr>
  <p:transition>
    <p:fade/>
  </p:transition>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extkasten 4fach">
    <p:spTree>
      <p:nvGrpSpPr>
        <p:cNvPr id="1" name=""/>
        <p:cNvGrpSpPr/>
        <p:nvPr/>
      </p:nvGrpSpPr>
      <p:grpSpPr>
        <a:xfrm>
          <a:off x="0" y="0"/>
          <a:ext cx="0" cy="0"/>
          <a:chOff x="0" y="0"/>
          <a:chExt cx="0" cy="0"/>
        </a:xfrm>
      </p:grpSpPr>
      <p:sp>
        <p:nvSpPr>
          <p:cNvPr id="25" name="Textplatzhalter 24"/>
          <p:cNvSpPr>
            <a:spLocks noGrp="1"/>
          </p:cNvSpPr>
          <p:nvPr>
            <p:ph type="body" sz="quarter" idx="17"/>
          </p:nvPr>
        </p:nvSpPr>
        <p:spPr>
          <a:xfrm>
            <a:off x="388673" y="1885950"/>
            <a:ext cx="2191015"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2" name="Titel 1"/>
          <p:cNvSpPr>
            <a:spLocks noGrp="1"/>
          </p:cNvSpPr>
          <p:nvPr>
            <p:ph type="title"/>
          </p:nvPr>
        </p:nvSpPr>
        <p:spPr/>
        <p:txBody>
          <a:bodyPr/>
          <a:lstStyle>
            <a:lvl1pPr algn="l">
              <a:defRPr/>
            </a:lvl1pPr>
          </a:lstStyle>
          <a:p>
            <a:r>
              <a:rPr lang="de-DE"/>
              <a:t>Titelmasterformat durch Klicken bearbeiten</a:t>
            </a:r>
            <a:endParaRPr lang="de-DE" dirty="0"/>
          </a:p>
        </p:txBody>
      </p:sp>
      <p:sp>
        <p:nvSpPr>
          <p:cNvPr id="20" name="Textplatzhalter 19"/>
          <p:cNvSpPr>
            <a:spLocks noGrp="1"/>
          </p:cNvSpPr>
          <p:nvPr>
            <p:ph type="body" sz="quarter" idx="13"/>
          </p:nvPr>
        </p:nvSpPr>
        <p:spPr>
          <a:xfrm>
            <a:off x="388673" y="2425700"/>
            <a:ext cx="2191015" cy="856645"/>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17" name="Textplatzhalter 24"/>
          <p:cNvSpPr>
            <a:spLocks noGrp="1"/>
          </p:cNvSpPr>
          <p:nvPr>
            <p:ph type="body" sz="quarter" idx="18"/>
          </p:nvPr>
        </p:nvSpPr>
        <p:spPr>
          <a:xfrm>
            <a:off x="2701219" y="1885950"/>
            <a:ext cx="2191015"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18" name="Textplatzhalter 19"/>
          <p:cNvSpPr>
            <a:spLocks noGrp="1"/>
          </p:cNvSpPr>
          <p:nvPr>
            <p:ph type="body" sz="quarter" idx="19"/>
          </p:nvPr>
        </p:nvSpPr>
        <p:spPr>
          <a:xfrm>
            <a:off x="2701219" y="2425700"/>
            <a:ext cx="2191015" cy="856645"/>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19" name="Textplatzhalter 24"/>
          <p:cNvSpPr>
            <a:spLocks noGrp="1"/>
          </p:cNvSpPr>
          <p:nvPr>
            <p:ph type="body" sz="quarter" idx="20"/>
          </p:nvPr>
        </p:nvSpPr>
        <p:spPr>
          <a:xfrm>
            <a:off x="5013766" y="1885950"/>
            <a:ext cx="2191015"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21" name="Textplatzhalter 19"/>
          <p:cNvSpPr>
            <a:spLocks noGrp="1"/>
          </p:cNvSpPr>
          <p:nvPr>
            <p:ph type="body" sz="quarter" idx="21"/>
          </p:nvPr>
        </p:nvSpPr>
        <p:spPr>
          <a:xfrm>
            <a:off x="5013766" y="2425700"/>
            <a:ext cx="2191015" cy="856645"/>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22" name="Textplatzhalter 24"/>
          <p:cNvSpPr>
            <a:spLocks noGrp="1"/>
          </p:cNvSpPr>
          <p:nvPr>
            <p:ph type="body" sz="quarter" idx="22"/>
          </p:nvPr>
        </p:nvSpPr>
        <p:spPr>
          <a:xfrm>
            <a:off x="7326313" y="1885950"/>
            <a:ext cx="2191015"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23" name="Textplatzhalter 19"/>
          <p:cNvSpPr>
            <a:spLocks noGrp="1"/>
          </p:cNvSpPr>
          <p:nvPr>
            <p:ph type="body" sz="quarter" idx="23"/>
          </p:nvPr>
        </p:nvSpPr>
        <p:spPr>
          <a:xfrm>
            <a:off x="7326313" y="2425700"/>
            <a:ext cx="2191015" cy="856645"/>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14" name="Datumsplatzhalter 13"/>
          <p:cNvSpPr>
            <a:spLocks noGrp="1"/>
          </p:cNvSpPr>
          <p:nvPr>
            <p:ph type="dt" sz="half" idx="24"/>
          </p:nvPr>
        </p:nvSpPr>
        <p:spPr/>
        <p:txBody>
          <a:bodyPr/>
          <a:lstStyle/>
          <a:p>
            <a:pPr>
              <a:defRPr/>
            </a:pPr>
            <a:r>
              <a:rPr lang="de-DE"/>
              <a:t>tt.mm.201X</a:t>
            </a:r>
          </a:p>
        </p:txBody>
      </p:sp>
      <p:sp>
        <p:nvSpPr>
          <p:cNvPr id="15" name="Foliennummernplatzhalter 14"/>
          <p:cNvSpPr>
            <a:spLocks noGrp="1"/>
          </p:cNvSpPr>
          <p:nvPr>
            <p:ph type="sldNum" sz="quarter" idx="25"/>
          </p:nvPr>
        </p:nvSpPr>
        <p:spPr/>
        <p:txBody>
          <a:bodyPr/>
          <a:lstStyle/>
          <a:p>
            <a:pPr>
              <a:defRPr/>
            </a:pPr>
            <a:r>
              <a:rPr lang="de-DE"/>
              <a:t>Seite </a:t>
            </a:r>
            <a:fld id="{97B88DA7-24BE-40A2-B652-50062245AF61}" type="slidenum">
              <a:rPr lang="de-DE" smtClean="0"/>
              <a:pPr>
                <a:defRPr/>
              </a:pPr>
              <a:t>‹Nr.›</a:t>
            </a:fld>
            <a:endParaRPr lang="de-DE"/>
          </a:p>
        </p:txBody>
      </p:sp>
      <p:sp>
        <p:nvSpPr>
          <p:cNvPr id="16" name="Fußzeilenplatzhalter 15"/>
          <p:cNvSpPr>
            <a:spLocks noGrp="1"/>
          </p:cNvSpPr>
          <p:nvPr>
            <p:ph type="ftr" sz="quarter" idx="26"/>
          </p:nvPr>
        </p:nvSpPr>
        <p:spPr/>
        <p:txBody>
          <a:bodyPr/>
          <a:lstStyle/>
          <a:p>
            <a:pPr>
              <a:defRPr/>
            </a:pPr>
            <a:r>
              <a:rPr lang="de-DE"/>
              <a:t>Titel der Präsentation</a:t>
            </a:r>
          </a:p>
        </p:txBody>
      </p:sp>
    </p:spTree>
  </p:cSld>
  <p:clrMapOvr>
    <a:masterClrMapping/>
  </p:clrMapOvr>
  <p:transition>
    <p:fade/>
  </p:transition>
  <p:hf hdr="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extkasten 5fach">
    <p:spTree>
      <p:nvGrpSpPr>
        <p:cNvPr id="1" name=""/>
        <p:cNvGrpSpPr/>
        <p:nvPr/>
      </p:nvGrpSpPr>
      <p:grpSpPr>
        <a:xfrm>
          <a:off x="0" y="0"/>
          <a:ext cx="0" cy="0"/>
          <a:chOff x="0" y="0"/>
          <a:chExt cx="0" cy="0"/>
        </a:xfrm>
      </p:grpSpPr>
      <p:sp>
        <p:nvSpPr>
          <p:cNvPr id="25" name="Textplatzhalter 24"/>
          <p:cNvSpPr>
            <a:spLocks noGrp="1"/>
          </p:cNvSpPr>
          <p:nvPr>
            <p:ph type="body" sz="quarter" idx="17"/>
          </p:nvPr>
        </p:nvSpPr>
        <p:spPr>
          <a:xfrm>
            <a:off x="388674" y="1885950"/>
            <a:ext cx="1728506"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2" name="Titel 1"/>
          <p:cNvSpPr>
            <a:spLocks noGrp="1"/>
          </p:cNvSpPr>
          <p:nvPr>
            <p:ph type="title"/>
          </p:nvPr>
        </p:nvSpPr>
        <p:spPr/>
        <p:txBody>
          <a:bodyPr/>
          <a:lstStyle>
            <a:lvl1pPr algn="l">
              <a:defRPr/>
            </a:lvl1pPr>
          </a:lstStyle>
          <a:p>
            <a:r>
              <a:rPr lang="de-DE"/>
              <a:t>Titelmasterformat durch Klicken bearbeiten</a:t>
            </a:r>
            <a:endParaRPr lang="de-DE" dirty="0"/>
          </a:p>
        </p:txBody>
      </p:sp>
      <p:sp>
        <p:nvSpPr>
          <p:cNvPr id="20" name="Textplatzhalter 19"/>
          <p:cNvSpPr>
            <a:spLocks noGrp="1"/>
          </p:cNvSpPr>
          <p:nvPr>
            <p:ph type="body" sz="quarter" idx="13"/>
          </p:nvPr>
        </p:nvSpPr>
        <p:spPr>
          <a:xfrm>
            <a:off x="388674" y="2425700"/>
            <a:ext cx="1728506" cy="1102866"/>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29" name="Textplatzhalter 24"/>
          <p:cNvSpPr>
            <a:spLocks noGrp="1"/>
          </p:cNvSpPr>
          <p:nvPr>
            <p:ph type="body" sz="quarter" idx="18"/>
          </p:nvPr>
        </p:nvSpPr>
        <p:spPr>
          <a:xfrm>
            <a:off x="2238711" y="1885950"/>
            <a:ext cx="1728506"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30" name="Textplatzhalter 19"/>
          <p:cNvSpPr>
            <a:spLocks noGrp="1"/>
          </p:cNvSpPr>
          <p:nvPr>
            <p:ph type="body" sz="quarter" idx="19"/>
          </p:nvPr>
        </p:nvSpPr>
        <p:spPr>
          <a:xfrm>
            <a:off x="2238711" y="2425700"/>
            <a:ext cx="1728506" cy="1102866"/>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31" name="Textplatzhalter 24"/>
          <p:cNvSpPr>
            <a:spLocks noGrp="1"/>
          </p:cNvSpPr>
          <p:nvPr>
            <p:ph type="body" sz="quarter" idx="20"/>
          </p:nvPr>
        </p:nvSpPr>
        <p:spPr>
          <a:xfrm>
            <a:off x="4088748" y="1885950"/>
            <a:ext cx="1728506"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32" name="Textplatzhalter 19"/>
          <p:cNvSpPr>
            <a:spLocks noGrp="1"/>
          </p:cNvSpPr>
          <p:nvPr>
            <p:ph type="body" sz="quarter" idx="21"/>
          </p:nvPr>
        </p:nvSpPr>
        <p:spPr>
          <a:xfrm>
            <a:off x="4088748" y="2425700"/>
            <a:ext cx="1728506" cy="1102866"/>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33" name="Textplatzhalter 24"/>
          <p:cNvSpPr>
            <a:spLocks noGrp="1"/>
          </p:cNvSpPr>
          <p:nvPr>
            <p:ph type="body" sz="quarter" idx="22"/>
          </p:nvPr>
        </p:nvSpPr>
        <p:spPr>
          <a:xfrm>
            <a:off x="5938786" y="1885950"/>
            <a:ext cx="1728506"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34" name="Textplatzhalter 19"/>
          <p:cNvSpPr>
            <a:spLocks noGrp="1"/>
          </p:cNvSpPr>
          <p:nvPr>
            <p:ph type="body" sz="quarter" idx="23"/>
          </p:nvPr>
        </p:nvSpPr>
        <p:spPr>
          <a:xfrm>
            <a:off x="5938786" y="2425700"/>
            <a:ext cx="1728506" cy="1102866"/>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35" name="Textplatzhalter 24"/>
          <p:cNvSpPr>
            <a:spLocks noGrp="1"/>
          </p:cNvSpPr>
          <p:nvPr>
            <p:ph type="body" sz="quarter" idx="24"/>
          </p:nvPr>
        </p:nvSpPr>
        <p:spPr>
          <a:xfrm>
            <a:off x="7788823" y="1885950"/>
            <a:ext cx="1728506"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36" name="Textplatzhalter 19"/>
          <p:cNvSpPr>
            <a:spLocks noGrp="1"/>
          </p:cNvSpPr>
          <p:nvPr>
            <p:ph type="body" sz="quarter" idx="25"/>
          </p:nvPr>
        </p:nvSpPr>
        <p:spPr>
          <a:xfrm>
            <a:off x="7788823" y="2425700"/>
            <a:ext cx="1728506" cy="1102866"/>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16" name="Datumsplatzhalter 15"/>
          <p:cNvSpPr>
            <a:spLocks noGrp="1"/>
          </p:cNvSpPr>
          <p:nvPr>
            <p:ph type="dt" sz="half" idx="26"/>
          </p:nvPr>
        </p:nvSpPr>
        <p:spPr/>
        <p:txBody>
          <a:bodyPr/>
          <a:lstStyle/>
          <a:p>
            <a:pPr>
              <a:defRPr/>
            </a:pPr>
            <a:r>
              <a:rPr lang="de-DE"/>
              <a:t>tt.mm.201X</a:t>
            </a:r>
          </a:p>
        </p:txBody>
      </p:sp>
      <p:sp>
        <p:nvSpPr>
          <p:cNvPr id="17" name="Foliennummernplatzhalter 16"/>
          <p:cNvSpPr>
            <a:spLocks noGrp="1"/>
          </p:cNvSpPr>
          <p:nvPr>
            <p:ph type="sldNum" sz="quarter" idx="27"/>
          </p:nvPr>
        </p:nvSpPr>
        <p:spPr/>
        <p:txBody>
          <a:bodyPr/>
          <a:lstStyle/>
          <a:p>
            <a:pPr>
              <a:defRPr/>
            </a:pPr>
            <a:r>
              <a:rPr lang="de-DE"/>
              <a:t>Seite </a:t>
            </a:r>
            <a:fld id="{97B88DA7-24BE-40A2-B652-50062245AF61}" type="slidenum">
              <a:rPr lang="de-DE" smtClean="0"/>
              <a:pPr>
                <a:defRPr/>
              </a:pPr>
              <a:t>‹Nr.›</a:t>
            </a:fld>
            <a:endParaRPr lang="de-DE"/>
          </a:p>
        </p:txBody>
      </p:sp>
      <p:sp>
        <p:nvSpPr>
          <p:cNvPr id="18" name="Fußzeilenplatzhalter 17"/>
          <p:cNvSpPr>
            <a:spLocks noGrp="1"/>
          </p:cNvSpPr>
          <p:nvPr>
            <p:ph type="ftr" sz="quarter" idx="28"/>
          </p:nvPr>
        </p:nvSpPr>
        <p:spPr/>
        <p:txBody>
          <a:bodyPr/>
          <a:lstStyle/>
          <a:p>
            <a:pPr>
              <a:defRPr/>
            </a:pPr>
            <a:r>
              <a:rPr lang="de-DE"/>
              <a:t>Titel der Präsentation</a:t>
            </a:r>
          </a:p>
        </p:txBody>
      </p:sp>
    </p:spTree>
  </p:cSld>
  <p:clrMapOvr>
    <a:masterClrMapping/>
  </p:clrMapOvr>
  <p:transition>
    <p:fade/>
  </p:transition>
  <p:hf hdr="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extkasten 6fach">
    <p:spTree>
      <p:nvGrpSpPr>
        <p:cNvPr id="1" name=""/>
        <p:cNvGrpSpPr/>
        <p:nvPr/>
      </p:nvGrpSpPr>
      <p:grpSpPr>
        <a:xfrm>
          <a:off x="0" y="0"/>
          <a:ext cx="0" cy="0"/>
          <a:chOff x="0" y="0"/>
          <a:chExt cx="0" cy="0"/>
        </a:xfrm>
      </p:grpSpPr>
      <p:sp>
        <p:nvSpPr>
          <p:cNvPr id="25" name="Textplatzhalter 24"/>
          <p:cNvSpPr>
            <a:spLocks noGrp="1"/>
          </p:cNvSpPr>
          <p:nvPr>
            <p:ph type="body" sz="quarter" idx="17"/>
          </p:nvPr>
        </p:nvSpPr>
        <p:spPr>
          <a:xfrm>
            <a:off x="388675" y="1885950"/>
            <a:ext cx="1420164"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2" name="Titel 1"/>
          <p:cNvSpPr>
            <a:spLocks noGrp="1"/>
          </p:cNvSpPr>
          <p:nvPr>
            <p:ph type="title"/>
          </p:nvPr>
        </p:nvSpPr>
        <p:spPr/>
        <p:txBody>
          <a:bodyPr/>
          <a:lstStyle>
            <a:lvl1pPr algn="l">
              <a:defRPr/>
            </a:lvl1pPr>
          </a:lstStyle>
          <a:p>
            <a:r>
              <a:rPr lang="de-DE"/>
              <a:t>Titelmasterformat durch Klicken bearbeiten</a:t>
            </a:r>
            <a:endParaRPr lang="de-DE" dirty="0"/>
          </a:p>
        </p:txBody>
      </p:sp>
      <p:sp>
        <p:nvSpPr>
          <p:cNvPr id="20" name="Textplatzhalter 19"/>
          <p:cNvSpPr>
            <a:spLocks noGrp="1"/>
          </p:cNvSpPr>
          <p:nvPr>
            <p:ph type="body" sz="quarter" idx="13"/>
          </p:nvPr>
        </p:nvSpPr>
        <p:spPr>
          <a:xfrm>
            <a:off x="388675" y="2425700"/>
            <a:ext cx="1420164" cy="1102866"/>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40" name="Textplatzhalter 24"/>
          <p:cNvSpPr>
            <a:spLocks noGrp="1"/>
          </p:cNvSpPr>
          <p:nvPr>
            <p:ph type="body" sz="quarter" idx="18"/>
          </p:nvPr>
        </p:nvSpPr>
        <p:spPr>
          <a:xfrm>
            <a:off x="1930373" y="1885950"/>
            <a:ext cx="1420164"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41" name="Textplatzhalter 19"/>
          <p:cNvSpPr>
            <a:spLocks noGrp="1"/>
          </p:cNvSpPr>
          <p:nvPr>
            <p:ph type="body" sz="quarter" idx="19"/>
          </p:nvPr>
        </p:nvSpPr>
        <p:spPr>
          <a:xfrm>
            <a:off x="1930373" y="2425700"/>
            <a:ext cx="1420164" cy="1102866"/>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42" name="Textplatzhalter 24"/>
          <p:cNvSpPr>
            <a:spLocks noGrp="1"/>
          </p:cNvSpPr>
          <p:nvPr>
            <p:ph type="body" sz="quarter" idx="20"/>
          </p:nvPr>
        </p:nvSpPr>
        <p:spPr>
          <a:xfrm>
            <a:off x="3472071" y="1885950"/>
            <a:ext cx="1420164"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43" name="Textplatzhalter 19"/>
          <p:cNvSpPr>
            <a:spLocks noGrp="1"/>
          </p:cNvSpPr>
          <p:nvPr>
            <p:ph type="body" sz="quarter" idx="21"/>
          </p:nvPr>
        </p:nvSpPr>
        <p:spPr>
          <a:xfrm>
            <a:off x="3472071" y="2425700"/>
            <a:ext cx="1420164" cy="1102866"/>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44" name="Textplatzhalter 24"/>
          <p:cNvSpPr>
            <a:spLocks noGrp="1"/>
          </p:cNvSpPr>
          <p:nvPr>
            <p:ph type="body" sz="quarter" idx="22"/>
          </p:nvPr>
        </p:nvSpPr>
        <p:spPr>
          <a:xfrm>
            <a:off x="5013767" y="1885950"/>
            <a:ext cx="1420164"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45" name="Textplatzhalter 19"/>
          <p:cNvSpPr>
            <a:spLocks noGrp="1"/>
          </p:cNvSpPr>
          <p:nvPr>
            <p:ph type="body" sz="quarter" idx="23"/>
          </p:nvPr>
        </p:nvSpPr>
        <p:spPr>
          <a:xfrm>
            <a:off x="5013767" y="2425700"/>
            <a:ext cx="1420164" cy="1102866"/>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46" name="Textplatzhalter 24"/>
          <p:cNvSpPr>
            <a:spLocks noGrp="1"/>
          </p:cNvSpPr>
          <p:nvPr>
            <p:ph type="body" sz="quarter" idx="24"/>
          </p:nvPr>
        </p:nvSpPr>
        <p:spPr>
          <a:xfrm>
            <a:off x="6555465" y="1885950"/>
            <a:ext cx="1420164"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47" name="Textplatzhalter 19"/>
          <p:cNvSpPr>
            <a:spLocks noGrp="1"/>
          </p:cNvSpPr>
          <p:nvPr>
            <p:ph type="body" sz="quarter" idx="25"/>
          </p:nvPr>
        </p:nvSpPr>
        <p:spPr>
          <a:xfrm>
            <a:off x="6555465" y="2425700"/>
            <a:ext cx="1420164" cy="1102866"/>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48" name="Textplatzhalter 24"/>
          <p:cNvSpPr>
            <a:spLocks noGrp="1"/>
          </p:cNvSpPr>
          <p:nvPr>
            <p:ph type="body" sz="quarter" idx="26"/>
          </p:nvPr>
        </p:nvSpPr>
        <p:spPr>
          <a:xfrm>
            <a:off x="8097163" y="1885950"/>
            <a:ext cx="1420164"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49" name="Textplatzhalter 19"/>
          <p:cNvSpPr>
            <a:spLocks noGrp="1"/>
          </p:cNvSpPr>
          <p:nvPr>
            <p:ph type="body" sz="quarter" idx="27"/>
          </p:nvPr>
        </p:nvSpPr>
        <p:spPr>
          <a:xfrm>
            <a:off x="8097163" y="2425700"/>
            <a:ext cx="1420164" cy="1102866"/>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18" name="Datumsplatzhalter 17"/>
          <p:cNvSpPr>
            <a:spLocks noGrp="1"/>
          </p:cNvSpPr>
          <p:nvPr>
            <p:ph type="dt" sz="half" idx="28"/>
          </p:nvPr>
        </p:nvSpPr>
        <p:spPr/>
        <p:txBody>
          <a:bodyPr/>
          <a:lstStyle/>
          <a:p>
            <a:pPr>
              <a:defRPr/>
            </a:pPr>
            <a:r>
              <a:rPr lang="de-DE"/>
              <a:t>tt.mm.201X</a:t>
            </a:r>
          </a:p>
        </p:txBody>
      </p:sp>
      <p:sp>
        <p:nvSpPr>
          <p:cNvPr id="19" name="Foliennummernplatzhalter 18"/>
          <p:cNvSpPr>
            <a:spLocks noGrp="1"/>
          </p:cNvSpPr>
          <p:nvPr>
            <p:ph type="sldNum" sz="quarter" idx="29"/>
          </p:nvPr>
        </p:nvSpPr>
        <p:spPr/>
        <p:txBody>
          <a:bodyPr/>
          <a:lstStyle/>
          <a:p>
            <a:pPr>
              <a:defRPr/>
            </a:pPr>
            <a:r>
              <a:rPr lang="de-DE"/>
              <a:t>Seite </a:t>
            </a:r>
            <a:fld id="{97B88DA7-24BE-40A2-B652-50062245AF61}" type="slidenum">
              <a:rPr lang="de-DE" smtClean="0"/>
              <a:pPr>
                <a:defRPr/>
              </a:pPr>
              <a:t>‹Nr.›</a:t>
            </a:fld>
            <a:endParaRPr lang="de-DE"/>
          </a:p>
        </p:txBody>
      </p:sp>
      <p:sp>
        <p:nvSpPr>
          <p:cNvPr id="21" name="Fußzeilenplatzhalter 20"/>
          <p:cNvSpPr>
            <a:spLocks noGrp="1"/>
          </p:cNvSpPr>
          <p:nvPr>
            <p:ph type="ftr" sz="quarter" idx="30"/>
          </p:nvPr>
        </p:nvSpPr>
        <p:spPr/>
        <p:txBody>
          <a:bodyPr/>
          <a:lstStyle/>
          <a:p>
            <a:pPr>
              <a:defRPr/>
            </a:pPr>
            <a:r>
              <a:rPr lang="de-DE"/>
              <a:t>Titel der Präsentation</a:t>
            </a:r>
          </a:p>
        </p:txBody>
      </p:sp>
    </p:spTree>
  </p:cSld>
  <p:clrMapOvr>
    <a:masterClrMapping/>
  </p:clrMapOvr>
  <p:transition>
    <p:fade/>
  </p:transition>
  <p:hf hdr="0"/>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ln>
            <a:noFill/>
          </a:ln>
        </p:spPr>
        <p:txBody>
          <a:bodyPr/>
          <a:lstStyle>
            <a:lvl1pPr algn="l">
              <a:defRPr/>
            </a:lvl1pPr>
          </a:lstStyle>
          <a:p>
            <a:r>
              <a:rPr lang="de-DE"/>
              <a:t>Titelmasterformat durch Klicken bearbeiten</a:t>
            </a:r>
            <a:endParaRPr lang="de-DE" dirty="0"/>
          </a:p>
        </p:txBody>
      </p:sp>
      <p:sp>
        <p:nvSpPr>
          <p:cNvPr id="3" name="Inhaltsplatzhalter 2"/>
          <p:cNvSpPr>
            <a:spLocks noGrp="1"/>
          </p:cNvSpPr>
          <p:nvPr>
            <p:ph sz="half" idx="1"/>
          </p:nvPr>
        </p:nvSpPr>
        <p:spPr>
          <a:xfrm>
            <a:off x="388673" y="1876426"/>
            <a:ext cx="4481777" cy="1225977"/>
          </a:xfrm>
          <a:ln>
            <a:noFill/>
          </a:ln>
        </p:spPr>
        <p:txBody>
          <a:bodyPr/>
          <a:lstStyle>
            <a:lvl1pPr>
              <a:defRPr sz="2000"/>
            </a:lvl1pPr>
            <a:lvl2pPr>
              <a:defRPr sz="16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p:cNvSpPr>
            <a:spLocks noGrp="1"/>
          </p:cNvSpPr>
          <p:nvPr>
            <p:ph sz="half" idx="2"/>
          </p:nvPr>
        </p:nvSpPr>
        <p:spPr>
          <a:xfrm>
            <a:off x="5035551" y="1876426"/>
            <a:ext cx="4481777" cy="1225977"/>
          </a:xfrm>
          <a:ln>
            <a:noFill/>
          </a:ln>
        </p:spPr>
        <p:txBody>
          <a:bodyPr/>
          <a:lstStyle>
            <a:lvl1pPr>
              <a:defRPr sz="2000"/>
            </a:lvl1pPr>
            <a:lvl2pPr>
              <a:defRPr sz="1600"/>
            </a:lvl2pPr>
            <a:lvl3pPr>
              <a:defRPr sz="1400"/>
            </a:lvl3pPr>
            <a:lvl4pPr>
              <a:defRPr sz="1400"/>
            </a:lvl4pPr>
            <a:lvl5pPr>
              <a:defRPr sz="14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8" name="Datumsplatzhalter 7"/>
          <p:cNvSpPr>
            <a:spLocks noGrp="1"/>
          </p:cNvSpPr>
          <p:nvPr>
            <p:ph type="dt" sz="half" idx="10"/>
          </p:nvPr>
        </p:nvSpPr>
        <p:spPr/>
        <p:txBody>
          <a:bodyPr/>
          <a:lstStyle/>
          <a:p>
            <a:pPr>
              <a:defRPr/>
            </a:pPr>
            <a:r>
              <a:rPr lang="de-DE"/>
              <a:t>tt.mm.201X</a:t>
            </a:r>
          </a:p>
        </p:txBody>
      </p:sp>
      <p:sp>
        <p:nvSpPr>
          <p:cNvPr id="9" name="Foliennummernplatzhalter 8"/>
          <p:cNvSpPr>
            <a:spLocks noGrp="1"/>
          </p:cNvSpPr>
          <p:nvPr>
            <p:ph type="sldNum" sz="quarter" idx="11"/>
          </p:nvPr>
        </p:nvSpPr>
        <p:spPr/>
        <p:txBody>
          <a:bodyPr/>
          <a:lstStyle/>
          <a:p>
            <a:pPr>
              <a:defRPr/>
            </a:pPr>
            <a:r>
              <a:rPr lang="de-DE"/>
              <a:t>Seite </a:t>
            </a:r>
            <a:fld id="{C8579FEA-0064-4062-9822-F12D8E8EB0F6}" type="slidenum">
              <a:rPr lang="de-DE" smtClean="0"/>
              <a:pPr>
                <a:defRPr/>
              </a:pPr>
              <a:t>‹Nr.›</a:t>
            </a:fld>
            <a:endParaRPr lang="de-DE"/>
          </a:p>
        </p:txBody>
      </p:sp>
      <p:sp>
        <p:nvSpPr>
          <p:cNvPr id="10" name="Fußzeilenplatzhalter 9"/>
          <p:cNvSpPr>
            <a:spLocks noGrp="1"/>
          </p:cNvSpPr>
          <p:nvPr>
            <p:ph type="ftr" sz="quarter" idx="12"/>
          </p:nvPr>
        </p:nvSpPr>
        <p:spPr/>
        <p:txBody>
          <a:bodyPr/>
          <a:lstStyle/>
          <a:p>
            <a:pPr>
              <a:defRPr/>
            </a:pPr>
            <a:r>
              <a:rPr lang="de-DE"/>
              <a:t>Titel der Präsentation</a:t>
            </a:r>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8" name="Datumsplatzhalter 7"/>
          <p:cNvSpPr>
            <a:spLocks noGrp="1"/>
          </p:cNvSpPr>
          <p:nvPr>
            <p:ph type="dt" sz="half" idx="10"/>
          </p:nvPr>
        </p:nvSpPr>
        <p:spPr/>
        <p:txBody>
          <a:bodyPr/>
          <a:lstStyle/>
          <a:p>
            <a:pPr>
              <a:defRPr/>
            </a:pPr>
            <a:r>
              <a:rPr lang="de-DE"/>
              <a:t>tt.mm.201X</a:t>
            </a:r>
          </a:p>
        </p:txBody>
      </p:sp>
      <p:sp>
        <p:nvSpPr>
          <p:cNvPr id="9" name="Foliennummernplatzhalter 8"/>
          <p:cNvSpPr>
            <a:spLocks noGrp="1"/>
          </p:cNvSpPr>
          <p:nvPr>
            <p:ph type="sldNum" sz="quarter" idx="11"/>
          </p:nvPr>
        </p:nvSpPr>
        <p:spPr/>
        <p:txBody>
          <a:bodyPr/>
          <a:lstStyle/>
          <a:p>
            <a:pPr>
              <a:defRPr/>
            </a:pPr>
            <a:r>
              <a:rPr lang="de-DE"/>
              <a:t>Seite </a:t>
            </a:r>
            <a:fld id="{99EB15DB-4582-4D71-8DB9-B26B89617AF8}" type="slidenum">
              <a:rPr lang="de-DE" smtClean="0"/>
              <a:pPr>
                <a:defRPr/>
              </a:pPr>
              <a:t>‹Nr.›</a:t>
            </a:fld>
            <a:endParaRPr lang="de-DE"/>
          </a:p>
        </p:txBody>
      </p:sp>
      <p:sp>
        <p:nvSpPr>
          <p:cNvPr id="10" name="Fußzeilenplatzhalter 9"/>
          <p:cNvSpPr>
            <a:spLocks noGrp="1"/>
          </p:cNvSpPr>
          <p:nvPr>
            <p:ph type="ftr" sz="quarter" idx="12"/>
          </p:nvPr>
        </p:nvSpPr>
        <p:spPr/>
        <p:txBody>
          <a:bodyPr/>
          <a:lstStyle/>
          <a:p>
            <a:pPr>
              <a:defRPr/>
            </a:pPr>
            <a:r>
              <a:rPr lang="de-DE"/>
              <a:t>Titel der Präsentation</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gn="l">
              <a:defRPr/>
            </a:lvl1pPr>
          </a:lstStyle>
          <a:p>
            <a:r>
              <a:rPr lang="de-DE"/>
              <a:t>Titelmasterformat durch Klicken bearbeiten</a:t>
            </a:r>
            <a:endParaRPr lang="de-DE" dirty="0"/>
          </a:p>
        </p:txBody>
      </p:sp>
      <p:sp>
        <p:nvSpPr>
          <p:cNvPr id="6" name="Datumsplatzhalter 5"/>
          <p:cNvSpPr>
            <a:spLocks noGrp="1"/>
          </p:cNvSpPr>
          <p:nvPr>
            <p:ph type="dt" sz="half" idx="10"/>
          </p:nvPr>
        </p:nvSpPr>
        <p:spPr/>
        <p:txBody>
          <a:bodyPr/>
          <a:lstStyle/>
          <a:p>
            <a:pPr>
              <a:defRPr/>
            </a:pPr>
            <a:r>
              <a:rPr lang="de-DE"/>
              <a:t>tt.mm.201X</a:t>
            </a:r>
          </a:p>
        </p:txBody>
      </p:sp>
      <p:sp>
        <p:nvSpPr>
          <p:cNvPr id="7" name="Foliennummernplatzhalter 6"/>
          <p:cNvSpPr>
            <a:spLocks noGrp="1"/>
          </p:cNvSpPr>
          <p:nvPr>
            <p:ph type="sldNum" sz="quarter" idx="11"/>
          </p:nvPr>
        </p:nvSpPr>
        <p:spPr/>
        <p:txBody>
          <a:bodyPr/>
          <a:lstStyle/>
          <a:p>
            <a:pPr>
              <a:defRPr/>
            </a:pPr>
            <a:r>
              <a:rPr lang="de-DE"/>
              <a:t>Seite </a:t>
            </a:r>
            <a:fld id="{24209B45-9B1F-4316-B25D-946FDFB25AC0}" type="slidenum">
              <a:rPr lang="de-DE" smtClean="0"/>
              <a:pPr>
                <a:defRPr/>
              </a:pPr>
              <a:t>‹Nr.›</a:t>
            </a:fld>
            <a:endParaRPr lang="de-DE"/>
          </a:p>
        </p:txBody>
      </p:sp>
      <p:sp>
        <p:nvSpPr>
          <p:cNvPr id="8" name="Fußzeilenplatzhalter 7"/>
          <p:cNvSpPr>
            <a:spLocks noGrp="1"/>
          </p:cNvSpPr>
          <p:nvPr>
            <p:ph type="ftr" sz="quarter" idx="12"/>
          </p:nvPr>
        </p:nvSpPr>
        <p:spPr/>
        <p:txBody>
          <a:bodyPr/>
          <a:lstStyle/>
          <a:p>
            <a:pPr>
              <a:defRPr/>
            </a:pPr>
            <a:r>
              <a:rPr lang="de-DE"/>
              <a:t>Titel der Präsentation</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gn="l">
              <a:defRPr/>
            </a:lvl1pPr>
          </a:lstStyle>
          <a:p>
            <a:r>
              <a:rPr lang="de-DE"/>
              <a:t>Titelmasterformat durch Klicken bearbeiten</a:t>
            </a:r>
            <a:endParaRPr lang="de-DE" dirty="0"/>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Datumsplatzhalter 6"/>
          <p:cNvSpPr>
            <a:spLocks noGrp="1"/>
          </p:cNvSpPr>
          <p:nvPr>
            <p:ph type="dt" sz="half" idx="10"/>
          </p:nvPr>
        </p:nvSpPr>
        <p:spPr/>
        <p:txBody>
          <a:bodyPr/>
          <a:lstStyle/>
          <a:p>
            <a:pPr>
              <a:defRPr/>
            </a:pPr>
            <a:r>
              <a:rPr lang="de-DE"/>
              <a:t>tt.mm.201X</a:t>
            </a:r>
          </a:p>
        </p:txBody>
      </p:sp>
      <p:sp>
        <p:nvSpPr>
          <p:cNvPr id="8" name="Foliennummernplatzhalter 7"/>
          <p:cNvSpPr>
            <a:spLocks noGrp="1"/>
          </p:cNvSpPr>
          <p:nvPr>
            <p:ph type="sldNum" sz="quarter" idx="11"/>
          </p:nvPr>
        </p:nvSpPr>
        <p:spPr/>
        <p:txBody>
          <a:bodyPr/>
          <a:lstStyle/>
          <a:p>
            <a:pPr>
              <a:defRPr/>
            </a:pPr>
            <a:r>
              <a:rPr lang="de-DE"/>
              <a:t>Seite </a:t>
            </a:r>
            <a:fld id="{DCB6ACAF-E61C-471F-88D3-766C203C9EFD}" type="slidenum">
              <a:rPr lang="de-DE" smtClean="0"/>
              <a:pPr>
                <a:defRPr/>
              </a:pPr>
              <a:t>‹Nr.›</a:t>
            </a:fld>
            <a:endParaRPr lang="de-DE"/>
          </a:p>
        </p:txBody>
      </p:sp>
      <p:sp>
        <p:nvSpPr>
          <p:cNvPr id="9" name="Fußzeilenplatzhalter 8"/>
          <p:cNvSpPr>
            <a:spLocks noGrp="1"/>
          </p:cNvSpPr>
          <p:nvPr>
            <p:ph type="ftr" sz="quarter" idx="12"/>
          </p:nvPr>
        </p:nvSpPr>
        <p:spPr/>
        <p:txBody>
          <a:bodyPr/>
          <a:lstStyle/>
          <a:p>
            <a:pPr>
              <a:defRPr/>
            </a:pPr>
            <a:r>
              <a:rPr lang="de-DE"/>
              <a:t>Titel der Präsentation</a:t>
            </a: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Vergleich 2fach">
    <p:spTree>
      <p:nvGrpSpPr>
        <p:cNvPr id="1" name=""/>
        <p:cNvGrpSpPr/>
        <p:nvPr/>
      </p:nvGrpSpPr>
      <p:grpSpPr>
        <a:xfrm>
          <a:off x="0" y="0"/>
          <a:ext cx="0" cy="0"/>
          <a:chOff x="0" y="0"/>
          <a:chExt cx="0" cy="0"/>
        </a:xfrm>
      </p:grpSpPr>
      <p:sp>
        <p:nvSpPr>
          <p:cNvPr id="7" name="Rectangle 17"/>
          <p:cNvSpPr>
            <a:spLocks noChangeArrowheads="1"/>
          </p:cNvSpPr>
          <p:nvPr/>
        </p:nvSpPr>
        <p:spPr bwMode="auto">
          <a:xfrm>
            <a:off x="388673" y="5421314"/>
            <a:ext cx="4504135" cy="909637"/>
          </a:xfrm>
          <a:prstGeom prst="rect">
            <a:avLst/>
          </a:prstGeom>
          <a:gradFill rotWithShape="1">
            <a:gsLst>
              <a:gs pos="0">
                <a:srgbClr val="D2D7D2">
                  <a:gamma/>
                  <a:tint val="0"/>
                  <a:invGamma/>
                </a:srgbClr>
              </a:gs>
              <a:gs pos="100000">
                <a:srgbClr val="D2D7D2"/>
              </a:gs>
            </a:gsLst>
            <a:lin ang="5400000" scaled="1"/>
          </a:gradFill>
          <a:ln w="9525">
            <a:noFill/>
            <a:miter lim="800000"/>
            <a:headEnd/>
            <a:tailEnd/>
          </a:ln>
        </p:spPr>
        <p:txBody>
          <a:bodyPr wrap="none" lIns="0" tIns="0" rIns="0" bIns="0" anchor="ctr"/>
          <a:lstStyle/>
          <a:p>
            <a:pPr fontAlgn="auto">
              <a:spcBef>
                <a:spcPts val="0"/>
              </a:spcBef>
              <a:spcAft>
                <a:spcPts val="0"/>
              </a:spcAft>
              <a:defRPr/>
            </a:pPr>
            <a:endParaRPr lang="de-DE" i="1">
              <a:latin typeface="+mn-lt"/>
              <a:ea typeface="MS PGothic" pitchFamily="34" charset="-128"/>
            </a:endParaRPr>
          </a:p>
        </p:txBody>
      </p:sp>
      <p:sp>
        <p:nvSpPr>
          <p:cNvPr id="8" name="Rectangle 17"/>
          <p:cNvSpPr>
            <a:spLocks noChangeArrowheads="1"/>
          </p:cNvSpPr>
          <p:nvPr/>
        </p:nvSpPr>
        <p:spPr bwMode="auto">
          <a:xfrm>
            <a:off x="5013193" y="5421314"/>
            <a:ext cx="4504134" cy="909637"/>
          </a:xfrm>
          <a:prstGeom prst="rect">
            <a:avLst/>
          </a:prstGeom>
          <a:gradFill rotWithShape="1">
            <a:gsLst>
              <a:gs pos="0">
                <a:srgbClr val="D2D7D2">
                  <a:gamma/>
                  <a:tint val="0"/>
                  <a:invGamma/>
                </a:srgbClr>
              </a:gs>
              <a:gs pos="100000">
                <a:srgbClr val="D2D7D2"/>
              </a:gs>
            </a:gsLst>
            <a:lin ang="5400000" scaled="1"/>
          </a:gradFill>
          <a:ln w="9525">
            <a:noFill/>
            <a:miter lim="800000"/>
            <a:headEnd/>
            <a:tailEnd/>
          </a:ln>
        </p:spPr>
        <p:txBody>
          <a:bodyPr wrap="none" lIns="0" tIns="0" rIns="0" bIns="0" anchor="ctr"/>
          <a:lstStyle/>
          <a:p>
            <a:pPr fontAlgn="auto">
              <a:spcBef>
                <a:spcPts val="0"/>
              </a:spcBef>
              <a:spcAft>
                <a:spcPts val="0"/>
              </a:spcAft>
              <a:defRPr/>
            </a:pPr>
            <a:endParaRPr lang="de-DE" i="1">
              <a:latin typeface="+mn-lt"/>
              <a:ea typeface="MS PGothic" pitchFamily="34" charset="-128"/>
            </a:endParaRPr>
          </a:p>
        </p:txBody>
      </p:sp>
      <p:sp>
        <p:nvSpPr>
          <p:cNvPr id="25" name="Textplatzhalter 24"/>
          <p:cNvSpPr>
            <a:spLocks noGrp="1"/>
          </p:cNvSpPr>
          <p:nvPr>
            <p:ph type="body" sz="quarter" idx="17"/>
          </p:nvPr>
        </p:nvSpPr>
        <p:spPr>
          <a:xfrm>
            <a:off x="388672" y="1885950"/>
            <a:ext cx="4503561"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2" name="Titel 1"/>
          <p:cNvSpPr>
            <a:spLocks noGrp="1"/>
          </p:cNvSpPr>
          <p:nvPr>
            <p:ph type="title"/>
          </p:nvPr>
        </p:nvSpPr>
        <p:spPr/>
        <p:txBody>
          <a:bodyPr/>
          <a:lstStyle>
            <a:lvl1pPr algn="l">
              <a:defRPr/>
            </a:lvl1pPr>
          </a:lstStyle>
          <a:p>
            <a:r>
              <a:rPr lang="de-DE"/>
              <a:t>Titelmasterformat durch Klicken bearbeiten</a:t>
            </a:r>
            <a:endParaRPr lang="de-DE" dirty="0"/>
          </a:p>
        </p:txBody>
      </p:sp>
      <p:sp>
        <p:nvSpPr>
          <p:cNvPr id="20" name="Textplatzhalter 19"/>
          <p:cNvSpPr>
            <a:spLocks noGrp="1"/>
          </p:cNvSpPr>
          <p:nvPr>
            <p:ph type="body" sz="quarter" idx="13"/>
          </p:nvPr>
        </p:nvSpPr>
        <p:spPr>
          <a:xfrm>
            <a:off x="388672" y="2425700"/>
            <a:ext cx="4503561" cy="610424"/>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19" name="Textplatzhalter 24"/>
          <p:cNvSpPr>
            <a:spLocks noGrp="1"/>
          </p:cNvSpPr>
          <p:nvPr>
            <p:ph type="body" sz="quarter" idx="18"/>
          </p:nvPr>
        </p:nvSpPr>
        <p:spPr>
          <a:xfrm>
            <a:off x="5013767" y="1885950"/>
            <a:ext cx="4503561"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22" name="Textplatzhalter 19"/>
          <p:cNvSpPr>
            <a:spLocks noGrp="1"/>
          </p:cNvSpPr>
          <p:nvPr>
            <p:ph type="body" sz="quarter" idx="19"/>
          </p:nvPr>
        </p:nvSpPr>
        <p:spPr>
          <a:xfrm>
            <a:off x="5013767" y="2425700"/>
            <a:ext cx="4503561" cy="610424"/>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12" name="Datumsplatzhalter 11"/>
          <p:cNvSpPr>
            <a:spLocks noGrp="1"/>
          </p:cNvSpPr>
          <p:nvPr>
            <p:ph type="dt" sz="half" idx="20"/>
          </p:nvPr>
        </p:nvSpPr>
        <p:spPr/>
        <p:txBody>
          <a:bodyPr/>
          <a:lstStyle/>
          <a:p>
            <a:pPr>
              <a:defRPr/>
            </a:pPr>
            <a:r>
              <a:rPr lang="de-DE"/>
              <a:t>tt.mm.201X</a:t>
            </a:r>
          </a:p>
        </p:txBody>
      </p:sp>
      <p:sp>
        <p:nvSpPr>
          <p:cNvPr id="13" name="Foliennummernplatzhalter 12"/>
          <p:cNvSpPr>
            <a:spLocks noGrp="1"/>
          </p:cNvSpPr>
          <p:nvPr>
            <p:ph type="sldNum" sz="quarter" idx="21"/>
          </p:nvPr>
        </p:nvSpPr>
        <p:spPr/>
        <p:txBody>
          <a:bodyPr/>
          <a:lstStyle/>
          <a:p>
            <a:pPr>
              <a:defRPr/>
            </a:pPr>
            <a:r>
              <a:rPr lang="de-DE"/>
              <a:t>Seite </a:t>
            </a:r>
            <a:fld id="{97B88DA7-24BE-40A2-B652-50062245AF61}" type="slidenum">
              <a:rPr lang="de-DE" smtClean="0"/>
              <a:pPr>
                <a:defRPr/>
              </a:pPr>
              <a:t>‹Nr.›</a:t>
            </a:fld>
            <a:endParaRPr lang="de-DE"/>
          </a:p>
        </p:txBody>
      </p:sp>
      <p:sp>
        <p:nvSpPr>
          <p:cNvPr id="14" name="Fußzeilenplatzhalter 13"/>
          <p:cNvSpPr>
            <a:spLocks noGrp="1"/>
          </p:cNvSpPr>
          <p:nvPr>
            <p:ph type="ftr" sz="quarter" idx="22"/>
          </p:nvPr>
        </p:nvSpPr>
        <p:spPr/>
        <p:txBody>
          <a:bodyPr/>
          <a:lstStyle/>
          <a:p>
            <a:pPr>
              <a:defRPr/>
            </a:pPr>
            <a:r>
              <a:rPr lang="de-DE"/>
              <a:t>Titel der Präsentation</a:t>
            </a:r>
          </a:p>
        </p:txBody>
      </p:sp>
    </p:spTree>
  </p:cSld>
  <p:clrMapOvr>
    <a:masterClrMapping/>
  </p:clrMapOvr>
  <p:transition>
    <p:fade/>
  </p:transition>
  <p:hf hd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Vergleich 3fach">
    <p:spTree>
      <p:nvGrpSpPr>
        <p:cNvPr id="1" name=""/>
        <p:cNvGrpSpPr/>
        <p:nvPr/>
      </p:nvGrpSpPr>
      <p:grpSpPr>
        <a:xfrm>
          <a:off x="0" y="0"/>
          <a:ext cx="0" cy="0"/>
          <a:chOff x="0" y="0"/>
          <a:chExt cx="0" cy="0"/>
        </a:xfrm>
      </p:grpSpPr>
      <p:sp>
        <p:nvSpPr>
          <p:cNvPr id="9" name="Rectangle 17"/>
          <p:cNvSpPr>
            <a:spLocks noChangeArrowheads="1"/>
          </p:cNvSpPr>
          <p:nvPr/>
        </p:nvSpPr>
        <p:spPr bwMode="auto">
          <a:xfrm>
            <a:off x="388674" y="5421314"/>
            <a:ext cx="2961481" cy="909637"/>
          </a:xfrm>
          <a:prstGeom prst="rect">
            <a:avLst/>
          </a:prstGeom>
          <a:gradFill rotWithShape="1">
            <a:gsLst>
              <a:gs pos="0">
                <a:srgbClr val="D2D7D2">
                  <a:gamma/>
                  <a:tint val="0"/>
                  <a:invGamma/>
                </a:srgbClr>
              </a:gs>
              <a:gs pos="100000">
                <a:srgbClr val="D2D7D2"/>
              </a:gs>
            </a:gsLst>
            <a:lin ang="5400000" scaled="1"/>
          </a:gradFill>
          <a:ln w="9525">
            <a:noFill/>
            <a:miter lim="800000"/>
            <a:headEnd/>
            <a:tailEnd/>
          </a:ln>
        </p:spPr>
        <p:txBody>
          <a:bodyPr wrap="none" lIns="0" tIns="0" rIns="0" bIns="0" anchor="ctr"/>
          <a:lstStyle/>
          <a:p>
            <a:pPr fontAlgn="auto">
              <a:spcBef>
                <a:spcPts val="0"/>
              </a:spcBef>
              <a:spcAft>
                <a:spcPts val="0"/>
              </a:spcAft>
              <a:defRPr/>
            </a:pPr>
            <a:endParaRPr lang="de-DE" i="1">
              <a:latin typeface="+mn-lt"/>
              <a:ea typeface="MS PGothic" pitchFamily="34" charset="-128"/>
            </a:endParaRPr>
          </a:p>
        </p:txBody>
      </p:sp>
      <p:sp>
        <p:nvSpPr>
          <p:cNvPr id="10" name="Rectangle 17"/>
          <p:cNvSpPr>
            <a:spLocks noChangeArrowheads="1"/>
          </p:cNvSpPr>
          <p:nvPr/>
        </p:nvSpPr>
        <p:spPr bwMode="auto">
          <a:xfrm>
            <a:off x="3472261" y="5421314"/>
            <a:ext cx="2961481" cy="909637"/>
          </a:xfrm>
          <a:prstGeom prst="rect">
            <a:avLst/>
          </a:prstGeom>
          <a:gradFill rotWithShape="1">
            <a:gsLst>
              <a:gs pos="0">
                <a:srgbClr val="D2D7D2">
                  <a:gamma/>
                  <a:tint val="0"/>
                  <a:invGamma/>
                </a:srgbClr>
              </a:gs>
              <a:gs pos="100000">
                <a:srgbClr val="D2D7D2"/>
              </a:gs>
            </a:gsLst>
            <a:lin ang="5400000" scaled="1"/>
          </a:gradFill>
          <a:ln w="9525">
            <a:noFill/>
            <a:miter lim="800000"/>
            <a:headEnd/>
            <a:tailEnd/>
          </a:ln>
        </p:spPr>
        <p:txBody>
          <a:bodyPr wrap="none" lIns="0" tIns="0" rIns="0" bIns="0" anchor="ctr"/>
          <a:lstStyle/>
          <a:p>
            <a:pPr fontAlgn="auto">
              <a:spcBef>
                <a:spcPts val="0"/>
              </a:spcBef>
              <a:spcAft>
                <a:spcPts val="0"/>
              </a:spcAft>
              <a:defRPr/>
            </a:pPr>
            <a:endParaRPr lang="de-DE" i="1">
              <a:latin typeface="+mn-lt"/>
              <a:ea typeface="MS PGothic" pitchFamily="34" charset="-128"/>
            </a:endParaRPr>
          </a:p>
        </p:txBody>
      </p:sp>
      <p:sp>
        <p:nvSpPr>
          <p:cNvPr id="11" name="Rectangle 17"/>
          <p:cNvSpPr>
            <a:spLocks noChangeArrowheads="1"/>
          </p:cNvSpPr>
          <p:nvPr/>
        </p:nvSpPr>
        <p:spPr bwMode="auto">
          <a:xfrm>
            <a:off x="6555847" y="5421314"/>
            <a:ext cx="2961481" cy="909637"/>
          </a:xfrm>
          <a:prstGeom prst="rect">
            <a:avLst/>
          </a:prstGeom>
          <a:gradFill rotWithShape="1">
            <a:gsLst>
              <a:gs pos="0">
                <a:srgbClr val="D2D7D2">
                  <a:gamma/>
                  <a:tint val="0"/>
                  <a:invGamma/>
                </a:srgbClr>
              </a:gs>
              <a:gs pos="100000">
                <a:srgbClr val="D2D7D2"/>
              </a:gs>
            </a:gsLst>
            <a:lin ang="5400000" scaled="1"/>
          </a:gradFill>
          <a:ln w="9525">
            <a:noFill/>
            <a:miter lim="800000"/>
            <a:headEnd/>
            <a:tailEnd/>
          </a:ln>
        </p:spPr>
        <p:txBody>
          <a:bodyPr wrap="none" lIns="0" tIns="0" rIns="0" bIns="0" anchor="ctr"/>
          <a:lstStyle/>
          <a:p>
            <a:pPr fontAlgn="auto">
              <a:spcBef>
                <a:spcPts val="0"/>
              </a:spcBef>
              <a:spcAft>
                <a:spcPts val="0"/>
              </a:spcAft>
              <a:defRPr/>
            </a:pPr>
            <a:endParaRPr lang="de-DE" i="1">
              <a:latin typeface="+mn-lt"/>
              <a:ea typeface="MS PGothic" pitchFamily="34" charset="-128"/>
            </a:endParaRPr>
          </a:p>
        </p:txBody>
      </p:sp>
      <p:sp>
        <p:nvSpPr>
          <p:cNvPr id="25" name="Textplatzhalter 24"/>
          <p:cNvSpPr>
            <a:spLocks noGrp="1"/>
          </p:cNvSpPr>
          <p:nvPr>
            <p:ph type="body" sz="quarter" idx="17"/>
          </p:nvPr>
        </p:nvSpPr>
        <p:spPr>
          <a:xfrm>
            <a:off x="388673" y="1885950"/>
            <a:ext cx="2961864"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2" name="Titel 1"/>
          <p:cNvSpPr>
            <a:spLocks noGrp="1"/>
          </p:cNvSpPr>
          <p:nvPr>
            <p:ph type="title"/>
          </p:nvPr>
        </p:nvSpPr>
        <p:spPr/>
        <p:txBody>
          <a:bodyPr/>
          <a:lstStyle>
            <a:lvl1pPr algn="l">
              <a:defRPr/>
            </a:lvl1pPr>
          </a:lstStyle>
          <a:p>
            <a:r>
              <a:rPr lang="de-DE"/>
              <a:t>Titelmasterformat durch Klicken bearbeiten</a:t>
            </a:r>
            <a:endParaRPr lang="de-DE" dirty="0"/>
          </a:p>
        </p:txBody>
      </p:sp>
      <p:sp>
        <p:nvSpPr>
          <p:cNvPr id="20" name="Textplatzhalter 19"/>
          <p:cNvSpPr>
            <a:spLocks noGrp="1"/>
          </p:cNvSpPr>
          <p:nvPr>
            <p:ph type="body" sz="quarter" idx="13"/>
          </p:nvPr>
        </p:nvSpPr>
        <p:spPr>
          <a:xfrm>
            <a:off x="388673" y="2425700"/>
            <a:ext cx="2961864" cy="856645"/>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33" name="Textplatzhalter 24"/>
          <p:cNvSpPr>
            <a:spLocks noGrp="1"/>
          </p:cNvSpPr>
          <p:nvPr>
            <p:ph type="body" sz="quarter" idx="18"/>
          </p:nvPr>
        </p:nvSpPr>
        <p:spPr>
          <a:xfrm>
            <a:off x="3472068" y="1885950"/>
            <a:ext cx="2961864"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35" name="Textplatzhalter 19"/>
          <p:cNvSpPr>
            <a:spLocks noGrp="1"/>
          </p:cNvSpPr>
          <p:nvPr>
            <p:ph type="body" sz="quarter" idx="19"/>
          </p:nvPr>
        </p:nvSpPr>
        <p:spPr>
          <a:xfrm>
            <a:off x="3472068" y="2425700"/>
            <a:ext cx="2961864" cy="856645"/>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36" name="Textplatzhalter 24"/>
          <p:cNvSpPr>
            <a:spLocks noGrp="1"/>
          </p:cNvSpPr>
          <p:nvPr>
            <p:ph type="body" sz="quarter" idx="20"/>
          </p:nvPr>
        </p:nvSpPr>
        <p:spPr>
          <a:xfrm>
            <a:off x="6555463" y="1885950"/>
            <a:ext cx="2961864"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38" name="Textplatzhalter 19"/>
          <p:cNvSpPr>
            <a:spLocks noGrp="1"/>
          </p:cNvSpPr>
          <p:nvPr>
            <p:ph type="body" sz="quarter" idx="21"/>
          </p:nvPr>
        </p:nvSpPr>
        <p:spPr>
          <a:xfrm>
            <a:off x="6555463" y="2425700"/>
            <a:ext cx="2961864" cy="856645"/>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15" name="Datumsplatzhalter 14"/>
          <p:cNvSpPr>
            <a:spLocks noGrp="1"/>
          </p:cNvSpPr>
          <p:nvPr>
            <p:ph type="dt" sz="half" idx="22"/>
          </p:nvPr>
        </p:nvSpPr>
        <p:spPr/>
        <p:txBody>
          <a:bodyPr/>
          <a:lstStyle/>
          <a:p>
            <a:pPr>
              <a:defRPr/>
            </a:pPr>
            <a:r>
              <a:rPr lang="de-DE"/>
              <a:t>tt.mm.201X</a:t>
            </a:r>
          </a:p>
        </p:txBody>
      </p:sp>
      <p:sp>
        <p:nvSpPr>
          <p:cNvPr id="16" name="Foliennummernplatzhalter 15"/>
          <p:cNvSpPr>
            <a:spLocks noGrp="1"/>
          </p:cNvSpPr>
          <p:nvPr>
            <p:ph type="sldNum" sz="quarter" idx="23"/>
          </p:nvPr>
        </p:nvSpPr>
        <p:spPr/>
        <p:txBody>
          <a:bodyPr/>
          <a:lstStyle/>
          <a:p>
            <a:pPr>
              <a:defRPr/>
            </a:pPr>
            <a:r>
              <a:rPr lang="de-DE"/>
              <a:t>Seite </a:t>
            </a:r>
            <a:fld id="{97B88DA7-24BE-40A2-B652-50062245AF61}" type="slidenum">
              <a:rPr lang="de-DE" smtClean="0"/>
              <a:pPr>
                <a:defRPr/>
              </a:pPr>
              <a:t>‹Nr.›</a:t>
            </a:fld>
            <a:endParaRPr lang="de-DE"/>
          </a:p>
        </p:txBody>
      </p:sp>
      <p:sp>
        <p:nvSpPr>
          <p:cNvPr id="17" name="Fußzeilenplatzhalter 16"/>
          <p:cNvSpPr>
            <a:spLocks noGrp="1"/>
          </p:cNvSpPr>
          <p:nvPr>
            <p:ph type="ftr" sz="quarter" idx="24"/>
          </p:nvPr>
        </p:nvSpPr>
        <p:spPr/>
        <p:txBody>
          <a:bodyPr/>
          <a:lstStyle/>
          <a:p>
            <a:pPr>
              <a:defRPr/>
            </a:pPr>
            <a:r>
              <a:rPr lang="de-DE"/>
              <a:t>Titel der Präsentation</a:t>
            </a:r>
          </a:p>
        </p:txBody>
      </p:sp>
    </p:spTree>
  </p:cSld>
  <p:clrMapOvr>
    <a:masterClrMapping/>
  </p:clrMapOvr>
  <p:transition>
    <p:fade/>
  </p:transition>
  <p:hf hd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Vergleich 4fach">
    <p:spTree>
      <p:nvGrpSpPr>
        <p:cNvPr id="1" name=""/>
        <p:cNvGrpSpPr/>
        <p:nvPr/>
      </p:nvGrpSpPr>
      <p:grpSpPr>
        <a:xfrm>
          <a:off x="0" y="0"/>
          <a:ext cx="0" cy="0"/>
          <a:chOff x="0" y="0"/>
          <a:chExt cx="0" cy="0"/>
        </a:xfrm>
      </p:grpSpPr>
      <p:sp>
        <p:nvSpPr>
          <p:cNvPr id="11" name="Rectangle 17"/>
          <p:cNvSpPr>
            <a:spLocks noChangeArrowheads="1"/>
          </p:cNvSpPr>
          <p:nvPr/>
        </p:nvSpPr>
        <p:spPr bwMode="auto">
          <a:xfrm>
            <a:off x="388673" y="5421314"/>
            <a:ext cx="2191015" cy="909637"/>
          </a:xfrm>
          <a:prstGeom prst="rect">
            <a:avLst/>
          </a:prstGeom>
          <a:gradFill rotWithShape="1">
            <a:gsLst>
              <a:gs pos="0">
                <a:srgbClr val="D2D7D2">
                  <a:gamma/>
                  <a:tint val="0"/>
                  <a:invGamma/>
                </a:srgbClr>
              </a:gs>
              <a:gs pos="100000">
                <a:srgbClr val="D2D7D2"/>
              </a:gs>
            </a:gsLst>
            <a:lin ang="5400000" scaled="1"/>
          </a:gradFill>
          <a:ln w="9525">
            <a:noFill/>
            <a:miter lim="800000"/>
            <a:headEnd/>
            <a:tailEnd/>
          </a:ln>
        </p:spPr>
        <p:txBody>
          <a:bodyPr wrap="none" lIns="0" tIns="0" rIns="0" bIns="0" anchor="ctr"/>
          <a:lstStyle/>
          <a:p>
            <a:pPr fontAlgn="auto">
              <a:spcBef>
                <a:spcPts val="0"/>
              </a:spcBef>
              <a:spcAft>
                <a:spcPts val="0"/>
              </a:spcAft>
              <a:defRPr/>
            </a:pPr>
            <a:endParaRPr lang="de-DE" i="1">
              <a:latin typeface="+mn-lt"/>
              <a:ea typeface="MS PGothic" pitchFamily="34" charset="-128"/>
            </a:endParaRPr>
          </a:p>
        </p:txBody>
      </p:sp>
      <p:sp>
        <p:nvSpPr>
          <p:cNvPr id="12" name="Rectangle 17"/>
          <p:cNvSpPr>
            <a:spLocks noChangeArrowheads="1"/>
          </p:cNvSpPr>
          <p:nvPr/>
        </p:nvSpPr>
        <p:spPr bwMode="auto">
          <a:xfrm>
            <a:off x="2701794" y="5421314"/>
            <a:ext cx="2191015" cy="909637"/>
          </a:xfrm>
          <a:prstGeom prst="rect">
            <a:avLst/>
          </a:prstGeom>
          <a:gradFill rotWithShape="1">
            <a:gsLst>
              <a:gs pos="0">
                <a:srgbClr val="D2D7D2">
                  <a:gamma/>
                  <a:tint val="0"/>
                  <a:invGamma/>
                </a:srgbClr>
              </a:gs>
              <a:gs pos="100000">
                <a:srgbClr val="D2D7D2"/>
              </a:gs>
            </a:gsLst>
            <a:lin ang="5400000" scaled="1"/>
          </a:gradFill>
          <a:ln w="9525">
            <a:noFill/>
            <a:miter lim="800000"/>
            <a:headEnd/>
            <a:tailEnd/>
          </a:ln>
        </p:spPr>
        <p:txBody>
          <a:bodyPr wrap="none" lIns="0" tIns="0" rIns="0" bIns="0" anchor="ctr"/>
          <a:lstStyle/>
          <a:p>
            <a:pPr fontAlgn="auto">
              <a:spcBef>
                <a:spcPts val="0"/>
              </a:spcBef>
              <a:spcAft>
                <a:spcPts val="0"/>
              </a:spcAft>
              <a:defRPr/>
            </a:pPr>
            <a:endParaRPr lang="de-DE" i="1">
              <a:latin typeface="+mn-lt"/>
              <a:ea typeface="MS PGothic" pitchFamily="34" charset="-128"/>
            </a:endParaRPr>
          </a:p>
        </p:txBody>
      </p:sp>
      <p:sp>
        <p:nvSpPr>
          <p:cNvPr id="13" name="Rectangle 17"/>
          <p:cNvSpPr>
            <a:spLocks noChangeArrowheads="1"/>
          </p:cNvSpPr>
          <p:nvPr/>
        </p:nvSpPr>
        <p:spPr bwMode="auto">
          <a:xfrm>
            <a:off x="5013194" y="5421314"/>
            <a:ext cx="2191015" cy="909637"/>
          </a:xfrm>
          <a:prstGeom prst="rect">
            <a:avLst/>
          </a:prstGeom>
          <a:gradFill rotWithShape="1">
            <a:gsLst>
              <a:gs pos="0">
                <a:srgbClr val="D2D7D2">
                  <a:gamma/>
                  <a:tint val="0"/>
                  <a:invGamma/>
                </a:srgbClr>
              </a:gs>
              <a:gs pos="100000">
                <a:srgbClr val="D2D7D2"/>
              </a:gs>
            </a:gsLst>
            <a:lin ang="5400000" scaled="1"/>
          </a:gradFill>
          <a:ln w="9525">
            <a:noFill/>
            <a:miter lim="800000"/>
            <a:headEnd/>
            <a:tailEnd/>
          </a:ln>
        </p:spPr>
        <p:txBody>
          <a:bodyPr wrap="none" lIns="0" tIns="0" rIns="0" bIns="0" anchor="ctr"/>
          <a:lstStyle/>
          <a:p>
            <a:pPr fontAlgn="auto">
              <a:spcBef>
                <a:spcPts val="0"/>
              </a:spcBef>
              <a:spcAft>
                <a:spcPts val="0"/>
              </a:spcAft>
              <a:defRPr/>
            </a:pPr>
            <a:endParaRPr lang="de-DE" i="1">
              <a:latin typeface="+mn-lt"/>
              <a:ea typeface="MS PGothic" pitchFamily="34" charset="-128"/>
            </a:endParaRPr>
          </a:p>
        </p:txBody>
      </p:sp>
      <p:sp>
        <p:nvSpPr>
          <p:cNvPr id="14" name="Rectangle 17"/>
          <p:cNvSpPr>
            <a:spLocks noChangeArrowheads="1"/>
          </p:cNvSpPr>
          <p:nvPr/>
        </p:nvSpPr>
        <p:spPr bwMode="auto">
          <a:xfrm>
            <a:off x="7326313" y="5421314"/>
            <a:ext cx="2191015" cy="909637"/>
          </a:xfrm>
          <a:prstGeom prst="rect">
            <a:avLst/>
          </a:prstGeom>
          <a:gradFill rotWithShape="1">
            <a:gsLst>
              <a:gs pos="0">
                <a:srgbClr val="D2D7D2">
                  <a:gamma/>
                  <a:tint val="0"/>
                  <a:invGamma/>
                </a:srgbClr>
              </a:gs>
              <a:gs pos="100000">
                <a:srgbClr val="D2D7D2"/>
              </a:gs>
            </a:gsLst>
            <a:lin ang="5400000" scaled="1"/>
          </a:gradFill>
          <a:ln w="9525">
            <a:noFill/>
            <a:miter lim="800000"/>
            <a:headEnd/>
            <a:tailEnd/>
          </a:ln>
        </p:spPr>
        <p:txBody>
          <a:bodyPr wrap="none" lIns="0" tIns="0" rIns="0" bIns="0" anchor="ctr"/>
          <a:lstStyle/>
          <a:p>
            <a:pPr fontAlgn="auto">
              <a:spcBef>
                <a:spcPts val="0"/>
              </a:spcBef>
              <a:spcAft>
                <a:spcPts val="0"/>
              </a:spcAft>
              <a:defRPr/>
            </a:pPr>
            <a:endParaRPr lang="de-DE" i="1">
              <a:latin typeface="+mn-lt"/>
              <a:ea typeface="MS PGothic" pitchFamily="34" charset="-128"/>
            </a:endParaRPr>
          </a:p>
        </p:txBody>
      </p:sp>
      <p:sp>
        <p:nvSpPr>
          <p:cNvPr id="25" name="Textplatzhalter 24"/>
          <p:cNvSpPr>
            <a:spLocks noGrp="1"/>
          </p:cNvSpPr>
          <p:nvPr>
            <p:ph type="body" sz="quarter" idx="17"/>
          </p:nvPr>
        </p:nvSpPr>
        <p:spPr>
          <a:xfrm>
            <a:off x="388673" y="1885950"/>
            <a:ext cx="2191015" cy="6096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2" name="Titel 1"/>
          <p:cNvSpPr>
            <a:spLocks noGrp="1"/>
          </p:cNvSpPr>
          <p:nvPr>
            <p:ph type="title"/>
          </p:nvPr>
        </p:nvSpPr>
        <p:spPr/>
        <p:txBody>
          <a:bodyPr/>
          <a:lstStyle>
            <a:lvl1pPr algn="l">
              <a:defRPr/>
            </a:lvl1pPr>
          </a:lstStyle>
          <a:p>
            <a:r>
              <a:rPr lang="de-DE"/>
              <a:t>Titelmasterformat durch Klicken bearbeiten</a:t>
            </a:r>
            <a:endParaRPr lang="de-DE" dirty="0"/>
          </a:p>
        </p:txBody>
      </p:sp>
      <p:sp>
        <p:nvSpPr>
          <p:cNvPr id="20" name="Textplatzhalter 19"/>
          <p:cNvSpPr>
            <a:spLocks noGrp="1"/>
          </p:cNvSpPr>
          <p:nvPr>
            <p:ph type="body" sz="quarter" idx="13"/>
          </p:nvPr>
        </p:nvSpPr>
        <p:spPr>
          <a:xfrm>
            <a:off x="388673" y="2640013"/>
            <a:ext cx="2191015" cy="856645"/>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21" name="Textplatzhalter 19"/>
          <p:cNvSpPr>
            <a:spLocks noGrp="1"/>
          </p:cNvSpPr>
          <p:nvPr>
            <p:ph type="body" sz="quarter" idx="14"/>
          </p:nvPr>
        </p:nvSpPr>
        <p:spPr>
          <a:xfrm>
            <a:off x="2701219" y="2640013"/>
            <a:ext cx="2191015" cy="856645"/>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22" name="Textplatzhalter 19"/>
          <p:cNvSpPr>
            <a:spLocks noGrp="1"/>
          </p:cNvSpPr>
          <p:nvPr>
            <p:ph type="body" sz="quarter" idx="15"/>
          </p:nvPr>
        </p:nvSpPr>
        <p:spPr>
          <a:xfrm>
            <a:off x="5013766" y="2640013"/>
            <a:ext cx="2191015" cy="856645"/>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23" name="Textplatzhalter 19"/>
          <p:cNvSpPr>
            <a:spLocks noGrp="1"/>
          </p:cNvSpPr>
          <p:nvPr>
            <p:ph type="body" sz="quarter" idx="16"/>
          </p:nvPr>
        </p:nvSpPr>
        <p:spPr>
          <a:xfrm>
            <a:off x="7326313" y="2640013"/>
            <a:ext cx="2191015" cy="856645"/>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26" name="Textplatzhalter 24"/>
          <p:cNvSpPr>
            <a:spLocks noGrp="1"/>
          </p:cNvSpPr>
          <p:nvPr>
            <p:ph type="body" sz="quarter" idx="18"/>
          </p:nvPr>
        </p:nvSpPr>
        <p:spPr>
          <a:xfrm>
            <a:off x="2701219" y="1885950"/>
            <a:ext cx="2191015" cy="6096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27" name="Textplatzhalter 24"/>
          <p:cNvSpPr>
            <a:spLocks noGrp="1"/>
          </p:cNvSpPr>
          <p:nvPr>
            <p:ph type="body" sz="quarter" idx="19"/>
          </p:nvPr>
        </p:nvSpPr>
        <p:spPr>
          <a:xfrm>
            <a:off x="5013766" y="1885950"/>
            <a:ext cx="2191015" cy="6096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28" name="Textplatzhalter 24"/>
          <p:cNvSpPr>
            <a:spLocks noGrp="1"/>
          </p:cNvSpPr>
          <p:nvPr>
            <p:ph type="body" sz="quarter" idx="20"/>
          </p:nvPr>
        </p:nvSpPr>
        <p:spPr>
          <a:xfrm>
            <a:off x="7326313" y="1885950"/>
            <a:ext cx="2191015" cy="6096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18" name="Datumsplatzhalter 17"/>
          <p:cNvSpPr>
            <a:spLocks noGrp="1"/>
          </p:cNvSpPr>
          <p:nvPr>
            <p:ph type="dt" sz="half" idx="21"/>
          </p:nvPr>
        </p:nvSpPr>
        <p:spPr/>
        <p:txBody>
          <a:bodyPr/>
          <a:lstStyle/>
          <a:p>
            <a:pPr>
              <a:defRPr/>
            </a:pPr>
            <a:r>
              <a:rPr lang="de-DE"/>
              <a:t>tt.mm.201X</a:t>
            </a:r>
          </a:p>
        </p:txBody>
      </p:sp>
      <p:sp>
        <p:nvSpPr>
          <p:cNvPr id="19" name="Foliennummernplatzhalter 18"/>
          <p:cNvSpPr>
            <a:spLocks noGrp="1"/>
          </p:cNvSpPr>
          <p:nvPr>
            <p:ph type="sldNum" sz="quarter" idx="22"/>
          </p:nvPr>
        </p:nvSpPr>
        <p:spPr/>
        <p:txBody>
          <a:bodyPr/>
          <a:lstStyle/>
          <a:p>
            <a:pPr>
              <a:defRPr/>
            </a:pPr>
            <a:r>
              <a:rPr lang="de-DE"/>
              <a:t>Seite </a:t>
            </a:r>
            <a:fld id="{97B88DA7-24BE-40A2-B652-50062245AF61}" type="slidenum">
              <a:rPr lang="de-DE" smtClean="0"/>
              <a:pPr>
                <a:defRPr/>
              </a:pPr>
              <a:t>‹Nr.›</a:t>
            </a:fld>
            <a:endParaRPr lang="de-DE"/>
          </a:p>
        </p:txBody>
      </p:sp>
      <p:sp>
        <p:nvSpPr>
          <p:cNvPr id="24" name="Fußzeilenplatzhalter 23"/>
          <p:cNvSpPr>
            <a:spLocks noGrp="1"/>
          </p:cNvSpPr>
          <p:nvPr>
            <p:ph type="ftr" sz="quarter" idx="23"/>
          </p:nvPr>
        </p:nvSpPr>
        <p:spPr/>
        <p:txBody>
          <a:bodyPr/>
          <a:lstStyle/>
          <a:p>
            <a:pPr>
              <a:defRPr/>
            </a:pPr>
            <a:r>
              <a:rPr lang="de-DE"/>
              <a:t>Titel der Präsentation</a:t>
            </a:r>
          </a:p>
        </p:txBody>
      </p:sp>
    </p:spTree>
  </p:cSld>
  <p:clrMapOvr>
    <a:masterClrMapping/>
  </p:clrMapOvr>
  <p:transition>
    <p:fade/>
  </p:transition>
  <p:hf hd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Vergleich 4fach 2 Ebenen">
    <p:spTree>
      <p:nvGrpSpPr>
        <p:cNvPr id="1" name=""/>
        <p:cNvGrpSpPr/>
        <p:nvPr/>
      </p:nvGrpSpPr>
      <p:grpSpPr>
        <a:xfrm>
          <a:off x="0" y="0"/>
          <a:ext cx="0" cy="0"/>
          <a:chOff x="0" y="0"/>
          <a:chExt cx="0" cy="0"/>
        </a:xfrm>
      </p:grpSpPr>
      <p:sp>
        <p:nvSpPr>
          <p:cNvPr id="11" name="Rectangle 17"/>
          <p:cNvSpPr>
            <a:spLocks noChangeArrowheads="1"/>
          </p:cNvSpPr>
          <p:nvPr/>
        </p:nvSpPr>
        <p:spPr bwMode="auto">
          <a:xfrm>
            <a:off x="388673" y="3676651"/>
            <a:ext cx="4504135" cy="377825"/>
          </a:xfrm>
          <a:prstGeom prst="rect">
            <a:avLst/>
          </a:prstGeom>
          <a:gradFill rotWithShape="1">
            <a:gsLst>
              <a:gs pos="0">
                <a:srgbClr val="D2D7D2">
                  <a:gamma/>
                  <a:tint val="0"/>
                  <a:invGamma/>
                </a:srgbClr>
              </a:gs>
              <a:gs pos="100000">
                <a:srgbClr val="D2D7D2"/>
              </a:gs>
            </a:gsLst>
            <a:lin ang="5400000" scaled="1"/>
          </a:gradFill>
          <a:ln w="9525">
            <a:noFill/>
            <a:miter lim="800000"/>
            <a:headEnd/>
            <a:tailEnd/>
          </a:ln>
        </p:spPr>
        <p:txBody>
          <a:bodyPr wrap="none" lIns="0" tIns="0" rIns="0" bIns="0" anchor="ctr"/>
          <a:lstStyle/>
          <a:p>
            <a:pPr fontAlgn="auto">
              <a:spcBef>
                <a:spcPts val="0"/>
              </a:spcBef>
              <a:spcAft>
                <a:spcPts val="0"/>
              </a:spcAft>
              <a:defRPr/>
            </a:pPr>
            <a:endParaRPr lang="de-DE" i="1">
              <a:latin typeface="+mn-lt"/>
              <a:ea typeface="MS PGothic" pitchFamily="34" charset="-128"/>
            </a:endParaRPr>
          </a:p>
        </p:txBody>
      </p:sp>
      <p:sp>
        <p:nvSpPr>
          <p:cNvPr id="12" name="Rectangle 17"/>
          <p:cNvSpPr>
            <a:spLocks noChangeArrowheads="1"/>
          </p:cNvSpPr>
          <p:nvPr/>
        </p:nvSpPr>
        <p:spPr bwMode="auto">
          <a:xfrm>
            <a:off x="5013193" y="3676651"/>
            <a:ext cx="4504134" cy="377825"/>
          </a:xfrm>
          <a:prstGeom prst="rect">
            <a:avLst/>
          </a:prstGeom>
          <a:gradFill rotWithShape="1">
            <a:gsLst>
              <a:gs pos="0">
                <a:srgbClr val="D2D7D2">
                  <a:gamma/>
                  <a:tint val="0"/>
                  <a:invGamma/>
                </a:srgbClr>
              </a:gs>
              <a:gs pos="100000">
                <a:srgbClr val="D2D7D2"/>
              </a:gs>
            </a:gsLst>
            <a:lin ang="5400000" scaled="1"/>
          </a:gradFill>
          <a:ln w="9525">
            <a:noFill/>
            <a:miter lim="800000"/>
            <a:headEnd/>
            <a:tailEnd/>
          </a:ln>
        </p:spPr>
        <p:txBody>
          <a:bodyPr wrap="none" lIns="0" tIns="0" rIns="0" bIns="0" anchor="ctr"/>
          <a:lstStyle/>
          <a:p>
            <a:pPr fontAlgn="auto">
              <a:spcBef>
                <a:spcPts val="0"/>
              </a:spcBef>
              <a:spcAft>
                <a:spcPts val="0"/>
              </a:spcAft>
              <a:defRPr/>
            </a:pPr>
            <a:endParaRPr lang="de-DE" i="1">
              <a:latin typeface="+mn-lt"/>
              <a:ea typeface="MS PGothic" pitchFamily="34" charset="-128"/>
            </a:endParaRPr>
          </a:p>
        </p:txBody>
      </p:sp>
      <p:sp>
        <p:nvSpPr>
          <p:cNvPr id="13" name="Rectangle 17"/>
          <p:cNvSpPr>
            <a:spLocks noChangeArrowheads="1"/>
          </p:cNvSpPr>
          <p:nvPr/>
        </p:nvSpPr>
        <p:spPr bwMode="auto">
          <a:xfrm>
            <a:off x="388673" y="5953126"/>
            <a:ext cx="4504135" cy="377825"/>
          </a:xfrm>
          <a:prstGeom prst="rect">
            <a:avLst/>
          </a:prstGeom>
          <a:gradFill rotWithShape="1">
            <a:gsLst>
              <a:gs pos="0">
                <a:srgbClr val="D2D7D2">
                  <a:gamma/>
                  <a:tint val="0"/>
                  <a:invGamma/>
                </a:srgbClr>
              </a:gs>
              <a:gs pos="100000">
                <a:srgbClr val="D2D7D2"/>
              </a:gs>
            </a:gsLst>
            <a:lin ang="5400000" scaled="1"/>
          </a:gradFill>
          <a:ln w="9525">
            <a:noFill/>
            <a:miter lim="800000"/>
            <a:headEnd/>
            <a:tailEnd/>
          </a:ln>
        </p:spPr>
        <p:txBody>
          <a:bodyPr wrap="none" lIns="0" tIns="0" rIns="0" bIns="0" anchor="ctr"/>
          <a:lstStyle/>
          <a:p>
            <a:pPr fontAlgn="auto">
              <a:spcBef>
                <a:spcPts val="0"/>
              </a:spcBef>
              <a:spcAft>
                <a:spcPts val="0"/>
              </a:spcAft>
              <a:defRPr/>
            </a:pPr>
            <a:endParaRPr lang="de-DE" i="1">
              <a:latin typeface="+mn-lt"/>
              <a:ea typeface="MS PGothic" pitchFamily="34" charset="-128"/>
            </a:endParaRPr>
          </a:p>
        </p:txBody>
      </p:sp>
      <p:sp>
        <p:nvSpPr>
          <p:cNvPr id="14" name="Rectangle 17"/>
          <p:cNvSpPr>
            <a:spLocks noChangeArrowheads="1"/>
          </p:cNvSpPr>
          <p:nvPr/>
        </p:nvSpPr>
        <p:spPr bwMode="auto">
          <a:xfrm>
            <a:off x="5013193" y="5953126"/>
            <a:ext cx="4504134" cy="377825"/>
          </a:xfrm>
          <a:prstGeom prst="rect">
            <a:avLst/>
          </a:prstGeom>
          <a:gradFill rotWithShape="1">
            <a:gsLst>
              <a:gs pos="0">
                <a:srgbClr val="D2D7D2">
                  <a:gamma/>
                  <a:tint val="0"/>
                  <a:invGamma/>
                </a:srgbClr>
              </a:gs>
              <a:gs pos="100000">
                <a:srgbClr val="D2D7D2"/>
              </a:gs>
            </a:gsLst>
            <a:lin ang="5400000" scaled="1"/>
          </a:gradFill>
          <a:ln w="9525">
            <a:noFill/>
            <a:miter lim="800000"/>
            <a:headEnd/>
            <a:tailEnd/>
          </a:ln>
        </p:spPr>
        <p:txBody>
          <a:bodyPr wrap="none" lIns="0" tIns="0" rIns="0" bIns="0" anchor="ctr"/>
          <a:lstStyle/>
          <a:p>
            <a:pPr fontAlgn="auto">
              <a:spcBef>
                <a:spcPts val="0"/>
              </a:spcBef>
              <a:spcAft>
                <a:spcPts val="0"/>
              </a:spcAft>
              <a:defRPr/>
            </a:pPr>
            <a:endParaRPr lang="de-DE" i="1">
              <a:latin typeface="+mn-lt"/>
              <a:ea typeface="MS PGothic" pitchFamily="34" charset="-128"/>
            </a:endParaRPr>
          </a:p>
        </p:txBody>
      </p:sp>
      <p:sp>
        <p:nvSpPr>
          <p:cNvPr id="25" name="Textplatzhalter 24"/>
          <p:cNvSpPr>
            <a:spLocks noGrp="1"/>
          </p:cNvSpPr>
          <p:nvPr>
            <p:ph type="body" sz="quarter" idx="17"/>
          </p:nvPr>
        </p:nvSpPr>
        <p:spPr>
          <a:xfrm>
            <a:off x="388673" y="1885950"/>
            <a:ext cx="4504135"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20" name="Textplatzhalter 19"/>
          <p:cNvSpPr>
            <a:spLocks noGrp="1"/>
          </p:cNvSpPr>
          <p:nvPr>
            <p:ph type="body" sz="quarter" idx="13"/>
          </p:nvPr>
        </p:nvSpPr>
        <p:spPr>
          <a:xfrm>
            <a:off x="388673" y="2425700"/>
            <a:ext cx="4504135" cy="610424"/>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39" name="Textplatzhalter 24"/>
          <p:cNvSpPr>
            <a:spLocks noGrp="1"/>
          </p:cNvSpPr>
          <p:nvPr>
            <p:ph type="body" sz="quarter" idx="18"/>
          </p:nvPr>
        </p:nvSpPr>
        <p:spPr>
          <a:xfrm>
            <a:off x="5013194" y="1885950"/>
            <a:ext cx="4504135"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40" name="Textplatzhalter 19"/>
          <p:cNvSpPr>
            <a:spLocks noGrp="1"/>
          </p:cNvSpPr>
          <p:nvPr>
            <p:ph type="body" sz="quarter" idx="19"/>
          </p:nvPr>
        </p:nvSpPr>
        <p:spPr>
          <a:xfrm>
            <a:off x="5013194" y="2425700"/>
            <a:ext cx="4504135" cy="610424"/>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41" name="Textplatzhalter 24"/>
          <p:cNvSpPr>
            <a:spLocks noGrp="1"/>
          </p:cNvSpPr>
          <p:nvPr>
            <p:ph type="body" sz="quarter" idx="20"/>
          </p:nvPr>
        </p:nvSpPr>
        <p:spPr>
          <a:xfrm>
            <a:off x="388673" y="4157671"/>
            <a:ext cx="4504135"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42" name="Textplatzhalter 19"/>
          <p:cNvSpPr>
            <a:spLocks noGrp="1"/>
          </p:cNvSpPr>
          <p:nvPr>
            <p:ph type="body" sz="quarter" idx="21"/>
          </p:nvPr>
        </p:nvSpPr>
        <p:spPr>
          <a:xfrm>
            <a:off x="388673" y="4697421"/>
            <a:ext cx="4504135" cy="610424"/>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43" name="Textplatzhalter 24"/>
          <p:cNvSpPr>
            <a:spLocks noGrp="1"/>
          </p:cNvSpPr>
          <p:nvPr>
            <p:ph type="body" sz="quarter" idx="22"/>
          </p:nvPr>
        </p:nvSpPr>
        <p:spPr>
          <a:xfrm>
            <a:off x="5013194" y="4157671"/>
            <a:ext cx="4504135" cy="4191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44" name="Textplatzhalter 19"/>
          <p:cNvSpPr>
            <a:spLocks noGrp="1"/>
          </p:cNvSpPr>
          <p:nvPr>
            <p:ph type="body" sz="quarter" idx="23"/>
          </p:nvPr>
        </p:nvSpPr>
        <p:spPr>
          <a:xfrm>
            <a:off x="5013194" y="4697421"/>
            <a:ext cx="4504135" cy="610424"/>
          </a:xfrm>
        </p:spPr>
        <p:txBody>
          <a:bodyP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2" name="Titel 1"/>
          <p:cNvSpPr>
            <a:spLocks noGrp="1"/>
          </p:cNvSpPr>
          <p:nvPr>
            <p:ph type="title"/>
          </p:nvPr>
        </p:nvSpPr>
        <p:spPr/>
        <p:txBody>
          <a:bodyPr/>
          <a:lstStyle>
            <a:lvl1pPr algn="l">
              <a:defRPr/>
            </a:lvl1pPr>
          </a:lstStyle>
          <a:p>
            <a:r>
              <a:rPr lang="de-DE"/>
              <a:t>Titelmasterformat durch Klicken bearbeiten</a:t>
            </a:r>
            <a:endParaRPr lang="de-DE" dirty="0"/>
          </a:p>
        </p:txBody>
      </p:sp>
      <p:sp>
        <p:nvSpPr>
          <p:cNvPr id="18" name="Datumsplatzhalter 17"/>
          <p:cNvSpPr>
            <a:spLocks noGrp="1"/>
          </p:cNvSpPr>
          <p:nvPr>
            <p:ph type="dt" sz="half" idx="24"/>
          </p:nvPr>
        </p:nvSpPr>
        <p:spPr/>
        <p:txBody>
          <a:bodyPr/>
          <a:lstStyle/>
          <a:p>
            <a:pPr>
              <a:defRPr/>
            </a:pPr>
            <a:r>
              <a:rPr lang="de-DE"/>
              <a:t>tt.mm.201X</a:t>
            </a:r>
          </a:p>
        </p:txBody>
      </p:sp>
      <p:sp>
        <p:nvSpPr>
          <p:cNvPr id="19" name="Foliennummernplatzhalter 18"/>
          <p:cNvSpPr>
            <a:spLocks noGrp="1"/>
          </p:cNvSpPr>
          <p:nvPr>
            <p:ph type="sldNum" sz="quarter" idx="25"/>
          </p:nvPr>
        </p:nvSpPr>
        <p:spPr/>
        <p:txBody>
          <a:bodyPr/>
          <a:lstStyle/>
          <a:p>
            <a:pPr>
              <a:defRPr/>
            </a:pPr>
            <a:r>
              <a:rPr lang="de-DE"/>
              <a:t>Seite </a:t>
            </a:r>
            <a:fld id="{97B88DA7-24BE-40A2-B652-50062245AF61}" type="slidenum">
              <a:rPr lang="de-DE" smtClean="0"/>
              <a:pPr>
                <a:defRPr/>
              </a:pPr>
              <a:t>‹Nr.›</a:t>
            </a:fld>
            <a:endParaRPr lang="de-DE"/>
          </a:p>
        </p:txBody>
      </p:sp>
      <p:sp>
        <p:nvSpPr>
          <p:cNvPr id="21" name="Fußzeilenplatzhalter 20"/>
          <p:cNvSpPr>
            <a:spLocks noGrp="1"/>
          </p:cNvSpPr>
          <p:nvPr>
            <p:ph type="ftr" sz="quarter" idx="26"/>
          </p:nvPr>
        </p:nvSpPr>
        <p:spPr/>
        <p:txBody>
          <a:bodyPr/>
          <a:lstStyle/>
          <a:p>
            <a:pPr>
              <a:defRPr/>
            </a:pPr>
            <a:r>
              <a:rPr lang="de-DE"/>
              <a:t>Titel der Präsentation</a:t>
            </a:r>
          </a:p>
        </p:txBody>
      </p:sp>
    </p:spTree>
  </p:cSld>
  <p:clrMapOvr>
    <a:masterClrMapping/>
  </p:clrMapOvr>
  <p:transition>
    <p:fade/>
  </p:transition>
  <p:hf hd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Vergleich horizontal 2fach">
    <p:spTree>
      <p:nvGrpSpPr>
        <p:cNvPr id="1" name=""/>
        <p:cNvGrpSpPr/>
        <p:nvPr/>
      </p:nvGrpSpPr>
      <p:grpSpPr>
        <a:xfrm>
          <a:off x="0" y="0"/>
          <a:ext cx="0" cy="0"/>
          <a:chOff x="0" y="0"/>
          <a:chExt cx="0" cy="0"/>
        </a:xfrm>
      </p:grpSpPr>
      <p:sp>
        <p:nvSpPr>
          <p:cNvPr id="7" name="Rectangle 17"/>
          <p:cNvSpPr>
            <a:spLocks noChangeArrowheads="1"/>
          </p:cNvSpPr>
          <p:nvPr/>
        </p:nvSpPr>
        <p:spPr bwMode="auto">
          <a:xfrm rot="16200000">
            <a:off x="6518341" y="2935089"/>
            <a:ext cx="1968500" cy="4029471"/>
          </a:xfrm>
          <a:prstGeom prst="rect">
            <a:avLst/>
          </a:prstGeom>
          <a:gradFill rotWithShape="1">
            <a:gsLst>
              <a:gs pos="0">
                <a:srgbClr val="D2D7D2">
                  <a:gamma/>
                  <a:tint val="0"/>
                  <a:invGamma/>
                </a:srgbClr>
              </a:gs>
              <a:gs pos="100000">
                <a:srgbClr val="D2D7D2"/>
              </a:gs>
            </a:gsLst>
            <a:lin ang="5400000" scaled="1"/>
          </a:gradFill>
          <a:ln w="9525">
            <a:noFill/>
            <a:miter lim="800000"/>
            <a:headEnd/>
            <a:tailEnd/>
          </a:ln>
        </p:spPr>
        <p:txBody>
          <a:bodyPr vert="eaVert" wrap="none" lIns="0" tIns="0" rIns="0" bIns="0" anchor="ctr"/>
          <a:lstStyle/>
          <a:p>
            <a:pPr fontAlgn="auto">
              <a:spcBef>
                <a:spcPts val="0"/>
              </a:spcBef>
              <a:spcAft>
                <a:spcPts val="0"/>
              </a:spcAft>
              <a:defRPr/>
            </a:pPr>
            <a:endParaRPr lang="de-DE" sz="1400" i="1">
              <a:latin typeface="+mn-lt"/>
              <a:ea typeface="MS PGothic" pitchFamily="34" charset="-128"/>
            </a:endParaRPr>
          </a:p>
        </p:txBody>
      </p:sp>
      <p:sp>
        <p:nvSpPr>
          <p:cNvPr id="8" name="Rectangle 17"/>
          <p:cNvSpPr>
            <a:spLocks noChangeArrowheads="1"/>
          </p:cNvSpPr>
          <p:nvPr/>
        </p:nvSpPr>
        <p:spPr bwMode="auto">
          <a:xfrm rot="16200000">
            <a:off x="6518341" y="845940"/>
            <a:ext cx="1968500" cy="4029471"/>
          </a:xfrm>
          <a:prstGeom prst="rect">
            <a:avLst/>
          </a:prstGeom>
          <a:gradFill rotWithShape="1">
            <a:gsLst>
              <a:gs pos="0">
                <a:srgbClr val="D2D7D2">
                  <a:gamma/>
                  <a:tint val="0"/>
                  <a:invGamma/>
                </a:srgbClr>
              </a:gs>
              <a:gs pos="100000">
                <a:srgbClr val="D2D7D2"/>
              </a:gs>
            </a:gsLst>
            <a:lin ang="5400000" scaled="1"/>
          </a:gradFill>
          <a:ln w="9525">
            <a:noFill/>
            <a:miter lim="800000"/>
            <a:headEnd/>
            <a:tailEnd/>
          </a:ln>
        </p:spPr>
        <p:txBody>
          <a:bodyPr vert="eaVert" wrap="none" lIns="0" tIns="0" rIns="0" bIns="0" anchor="ctr"/>
          <a:lstStyle/>
          <a:p>
            <a:pPr fontAlgn="auto">
              <a:spcBef>
                <a:spcPts val="0"/>
              </a:spcBef>
              <a:spcAft>
                <a:spcPts val="0"/>
              </a:spcAft>
              <a:defRPr/>
            </a:pPr>
            <a:endParaRPr lang="de-DE" sz="1400" i="1">
              <a:latin typeface="+mn-lt"/>
              <a:ea typeface="MS PGothic" pitchFamily="34" charset="-128"/>
            </a:endParaRPr>
          </a:p>
        </p:txBody>
      </p:sp>
      <p:sp>
        <p:nvSpPr>
          <p:cNvPr id="20" name="Textplatzhalter 19"/>
          <p:cNvSpPr>
            <a:spLocks noGrp="1"/>
          </p:cNvSpPr>
          <p:nvPr>
            <p:ph type="body" sz="quarter" idx="13"/>
          </p:nvPr>
        </p:nvSpPr>
        <p:spPr>
          <a:xfrm>
            <a:off x="2801542" y="2597829"/>
            <a:ext cx="6421702" cy="610424"/>
          </a:xfrm>
        </p:spPr>
        <p:txBody>
          <a:bodyPr anchor="ct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22" name="Textplatzhalter 19"/>
          <p:cNvSpPr>
            <a:spLocks noGrp="1"/>
          </p:cNvSpPr>
          <p:nvPr>
            <p:ph type="body" sz="quarter" idx="19"/>
          </p:nvPr>
        </p:nvSpPr>
        <p:spPr>
          <a:xfrm>
            <a:off x="2801542" y="4683311"/>
            <a:ext cx="6421702" cy="610424"/>
          </a:xfrm>
        </p:spPr>
        <p:txBody>
          <a:bodyPr anchor="ct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19" name="Textplatzhalter 24"/>
          <p:cNvSpPr>
            <a:spLocks noGrp="1"/>
          </p:cNvSpPr>
          <p:nvPr>
            <p:ph type="body" sz="quarter" idx="18"/>
          </p:nvPr>
        </p:nvSpPr>
        <p:spPr>
          <a:xfrm>
            <a:off x="386954" y="3965573"/>
            <a:ext cx="2191015" cy="1968501"/>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25" name="Textplatzhalter 24"/>
          <p:cNvSpPr>
            <a:spLocks noGrp="1"/>
          </p:cNvSpPr>
          <p:nvPr>
            <p:ph type="body" sz="quarter" idx="17"/>
          </p:nvPr>
        </p:nvSpPr>
        <p:spPr>
          <a:xfrm>
            <a:off x="388673" y="1876424"/>
            <a:ext cx="2189296" cy="1968500"/>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2" name="Titel 1"/>
          <p:cNvSpPr>
            <a:spLocks noGrp="1"/>
          </p:cNvSpPr>
          <p:nvPr>
            <p:ph type="title"/>
          </p:nvPr>
        </p:nvSpPr>
        <p:spPr/>
        <p:txBody>
          <a:bodyPr/>
          <a:lstStyle>
            <a:lvl1pPr algn="l">
              <a:defRPr/>
            </a:lvl1pPr>
          </a:lstStyle>
          <a:p>
            <a:r>
              <a:rPr lang="de-DE"/>
              <a:t>Titelmasterformat durch Klicken bearbeiten</a:t>
            </a:r>
            <a:endParaRPr lang="de-DE" dirty="0"/>
          </a:p>
        </p:txBody>
      </p:sp>
      <p:sp>
        <p:nvSpPr>
          <p:cNvPr id="12" name="Datumsplatzhalter 11"/>
          <p:cNvSpPr>
            <a:spLocks noGrp="1"/>
          </p:cNvSpPr>
          <p:nvPr>
            <p:ph type="dt" sz="half" idx="20"/>
          </p:nvPr>
        </p:nvSpPr>
        <p:spPr/>
        <p:txBody>
          <a:bodyPr/>
          <a:lstStyle/>
          <a:p>
            <a:pPr>
              <a:defRPr/>
            </a:pPr>
            <a:r>
              <a:rPr lang="de-DE"/>
              <a:t>tt.mm.201X</a:t>
            </a:r>
          </a:p>
        </p:txBody>
      </p:sp>
      <p:sp>
        <p:nvSpPr>
          <p:cNvPr id="13" name="Foliennummernplatzhalter 12"/>
          <p:cNvSpPr>
            <a:spLocks noGrp="1"/>
          </p:cNvSpPr>
          <p:nvPr>
            <p:ph type="sldNum" sz="quarter" idx="21"/>
          </p:nvPr>
        </p:nvSpPr>
        <p:spPr/>
        <p:txBody>
          <a:bodyPr/>
          <a:lstStyle/>
          <a:p>
            <a:pPr>
              <a:defRPr/>
            </a:pPr>
            <a:r>
              <a:rPr lang="de-DE"/>
              <a:t>Seite </a:t>
            </a:r>
            <a:fld id="{97B88DA7-24BE-40A2-B652-50062245AF61}" type="slidenum">
              <a:rPr lang="de-DE" smtClean="0"/>
              <a:pPr>
                <a:defRPr/>
              </a:pPr>
              <a:t>‹Nr.›</a:t>
            </a:fld>
            <a:endParaRPr lang="de-DE"/>
          </a:p>
        </p:txBody>
      </p:sp>
      <p:sp>
        <p:nvSpPr>
          <p:cNvPr id="14" name="Fußzeilenplatzhalter 13"/>
          <p:cNvSpPr>
            <a:spLocks noGrp="1"/>
          </p:cNvSpPr>
          <p:nvPr>
            <p:ph type="ftr" sz="quarter" idx="22"/>
          </p:nvPr>
        </p:nvSpPr>
        <p:spPr/>
        <p:txBody>
          <a:bodyPr/>
          <a:lstStyle/>
          <a:p>
            <a:pPr>
              <a:defRPr/>
            </a:pPr>
            <a:r>
              <a:rPr lang="de-DE"/>
              <a:t>Titel der Präsentation</a:t>
            </a:r>
          </a:p>
        </p:txBody>
      </p:sp>
    </p:spTree>
  </p:cSld>
  <p:clrMapOvr>
    <a:masterClrMapping/>
  </p:clrMapOvr>
  <p:transition>
    <p:fade/>
  </p:transition>
  <p:hf hdr="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Vergleich horizontal 3fach">
    <p:spTree>
      <p:nvGrpSpPr>
        <p:cNvPr id="1" name=""/>
        <p:cNvGrpSpPr/>
        <p:nvPr/>
      </p:nvGrpSpPr>
      <p:grpSpPr>
        <a:xfrm>
          <a:off x="0" y="0"/>
          <a:ext cx="0" cy="0"/>
          <a:chOff x="0" y="0"/>
          <a:chExt cx="0" cy="0"/>
        </a:xfrm>
      </p:grpSpPr>
      <p:sp>
        <p:nvSpPr>
          <p:cNvPr id="9" name="Rectangle 17"/>
          <p:cNvSpPr>
            <a:spLocks noChangeArrowheads="1"/>
          </p:cNvSpPr>
          <p:nvPr/>
        </p:nvSpPr>
        <p:spPr bwMode="auto">
          <a:xfrm rot="16200000">
            <a:off x="6866797" y="497483"/>
            <a:ext cx="1271588" cy="4029471"/>
          </a:xfrm>
          <a:prstGeom prst="rect">
            <a:avLst/>
          </a:prstGeom>
          <a:gradFill rotWithShape="1">
            <a:gsLst>
              <a:gs pos="0">
                <a:srgbClr val="D2D7D2">
                  <a:gamma/>
                  <a:tint val="0"/>
                  <a:invGamma/>
                </a:srgbClr>
              </a:gs>
              <a:gs pos="100000">
                <a:srgbClr val="D2D7D2"/>
              </a:gs>
            </a:gsLst>
            <a:lin ang="5400000" scaled="1"/>
          </a:gradFill>
          <a:ln w="9525">
            <a:noFill/>
            <a:miter lim="800000"/>
            <a:headEnd/>
            <a:tailEnd/>
          </a:ln>
        </p:spPr>
        <p:txBody>
          <a:bodyPr vert="eaVert" wrap="none" lIns="0" tIns="0" rIns="0" bIns="0" anchor="ctr"/>
          <a:lstStyle/>
          <a:p>
            <a:pPr fontAlgn="auto">
              <a:spcBef>
                <a:spcPts val="0"/>
              </a:spcBef>
              <a:spcAft>
                <a:spcPts val="0"/>
              </a:spcAft>
              <a:defRPr/>
            </a:pPr>
            <a:endParaRPr lang="de-DE" sz="1400" i="1">
              <a:latin typeface="+mn-lt"/>
              <a:ea typeface="MS PGothic" pitchFamily="34" charset="-128"/>
            </a:endParaRPr>
          </a:p>
        </p:txBody>
      </p:sp>
      <p:sp>
        <p:nvSpPr>
          <p:cNvPr id="10" name="Rectangle 17"/>
          <p:cNvSpPr>
            <a:spLocks noChangeArrowheads="1"/>
          </p:cNvSpPr>
          <p:nvPr/>
        </p:nvSpPr>
        <p:spPr bwMode="auto">
          <a:xfrm rot="16200000">
            <a:off x="6866004" y="1890515"/>
            <a:ext cx="1273175" cy="4029471"/>
          </a:xfrm>
          <a:prstGeom prst="rect">
            <a:avLst/>
          </a:prstGeom>
          <a:gradFill rotWithShape="1">
            <a:gsLst>
              <a:gs pos="0">
                <a:srgbClr val="D2D7D2">
                  <a:gamma/>
                  <a:tint val="0"/>
                  <a:invGamma/>
                </a:srgbClr>
              </a:gs>
              <a:gs pos="100000">
                <a:srgbClr val="D2D7D2"/>
              </a:gs>
            </a:gsLst>
            <a:lin ang="5400000" scaled="1"/>
          </a:gradFill>
          <a:ln w="9525">
            <a:noFill/>
            <a:miter lim="800000"/>
            <a:headEnd/>
            <a:tailEnd/>
          </a:ln>
        </p:spPr>
        <p:txBody>
          <a:bodyPr vert="eaVert" wrap="none" lIns="0" tIns="0" rIns="0" bIns="0" anchor="ctr"/>
          <a:lstStyle/>
          <a:p>
            <a:pPr fontAlgn="auto">
              <a:spcBef>
                <a:spcPts val="0"/>
              </a:spcBef>
              <a:spcAft>
                <a:spcPts val="0"/>
              </a:spcAft>
              <a:defRPr/>
            </a:pPr>
            <a:endParaRPr lang="de-DE" sz="1400" i="1">
              <a:latin typeface="+mn-lt"/>
              <a:ea typeface="MS PGothic" pitchFamily="34" charset="-128"/>
            </a:endParaRPr>
          </a:p>
        </p:txBody>
      </p:sp>
      <p:sp>
        <p:nvSpPr>
          <p:cNvPr id="11" name="Rectangle 17"/>
          <p:cNvSpPr>
            <a:spLocks noChangeArrowheads="1"/>
          </p:cNvSpPr>
          <p:nvPr/>
        </p:nvSpPr>
        <p:spPr bwMode="auto">
          <a:xfrm rot="16200000">
            <a:off x="6866798" y="3283547"/>
            <a:ext cx="1271587" cy="4029471"/>
          </a:xfrm>
          <a:prstGeom prst="rect">
            <a:avLst/>
          </a:prstGeom>
          <a:gradFill rotWithShape="1">
            <a:gsLst>
              <a:gs pos="0">
                <a:srgbClr val="D2D7D2">
                  <a:gamma/>
                  <a:tint val="0"/>
                  <a:invGamma/>
                </a:srgbClr>
              </a:gs>
              <a:gs pos="100000">
                <a:srgbClr val="D2D7D2"/>
              </a:gs>
            </a:gsLst>
            <a:lin ang="5400000" scaled="1"/>
          </a:gradFill>
          <a:ln w="9525">
            <a:noFill/>
            <a:miter lim="800000"/>
            <a:headEnd/>
            <a:tailEnd/>
          </a:ln>
        </p:spPr>
        <p:txBody>
          <a:bodyPr vert="eaVert" wrap="none" lIns="0" tIns="0" rIns="0" bIns="0" anchor="ctr"/>
          <a:lstStyle/>
          <a:p>
            <a:pPr fontAlgn="auto">
              <a:spcBef>
                <a:spcPts val="0"/>
              </a:spcBef>
              <a:spcAft>
                <a:spcPts val="0"/>
              </a:spcAft>
              <a:defRPr/>
            </a:pPr>
            <a:endParaRPr lang="de-DE" sz="1400" i="1">
              <a:latin typeface="+mn-lt"/>
              <a:ea typeface="MS PGothic" pitchFamily="34" charset="-128"/>
            </a:endParaRPr>
          </a:p>
        </p:txBody>
      </p:sp>
      <p:sp>
        <p:nvSpPr>
          <p:cNvPr id="20" name="Textplatzhalter 19"/>
          <p:cNvSpPr>
            <a:spLocks noGrp="1"/>
          </p:cNvSpPr>
          <p:nvPr>
            <p:ph type="body" sz="quarter" idx="13"/>
          </p:nvPr>
        </p:nvSpPr>
        <p:spPr>
          <a:xfrm>
            <a:off x="2801542" y="2207270"/>
            <a:ext cx="6421702" cy="610424"/>
          </a:xfrm>
        </p:spPr>
        <p:txBody>
          <a:bodyPr anchor="ct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25" name="Textplatzhalter 24"/>
          <p:cNvSpPr>
            <a:spLocks noGrp="1"/>
          </p:cNvSpPr>
          <p:nvPr>
            <p:ph type="body" sz="quarter" idx="17"/>
          </p:nvPr>
        </p:nvSpPr>
        <p:spPr>
          <a:xfrm>
            <a:off x="388673" y="1876424"/>
            <a:ext cx="2189296" cy="1272116"/>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2" name="Titel 1"/>
          <p:cNvSpPr>
            <a:spLocks noGrp="1"/>
          </p:cNvSpPr>
          <p:nvPr>
            <p:ph type="title"/>
          </p:nvPr>
        </p:nvSpPr>
        <p:spPr/>
        <p:txBody>
          <a:bodyPr/>
          <a:lstStyle>
            <a:lvl1pPr algn="l">
              <a:defRPr/>
            </a:lvl1pPr>
          </a:lstStyle>
          <a:p>
            <a:r>
              <a:rPr lang="de-DE"/>
              <a:t>Titelmasterformat durch Klicken bearbeiten</a:t>
            </a:r>
            <a:endParaRPr lang="de-DE" dirty="0"/>
          </a:p>
        </p:txBody>
      </p:sp>
      <p:sp>
        <p:nvSpPr>
          <p:cNvPr id="21" name="Textplatzhalter 19"/>
          <p:cNvSpPr>
            <a:spLocks noGrp="1"/>
          </p:cNvSpPr>
          <p:nvPr>
            <p:ph type="body" sz="quarter" idx="18"/>
          </p:nvPr>
        </p:nvSpPr>
        <p:spPr>
          <a:xfrm>
            <a:off x="2801542" y="3600038"/>
            <a:ext cx="6421702" cy="610424"/>
          </a:xfrm>
        </p:spPr>
        <p:txBody>
          <a:bodyPr anchor="ct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23" name="Textplatzhalter 24"/>
          <p:cNvSpPr>
            <a:spLocks noGrp="1"/>
          </p:cNvSpPr>
          <p:nvPr>
            <p:ph type="body" sz="quarter" idx="19"/>
          </p:nvPr>
        </p:nvSpPr>
        <p:spPr>
          <a:xfrm>
            <a:off x="388673" y="3269192"/>
            <a:ext cx="2189296" cy="1272116"/>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26" name="Textplatzhalter 19"/>
          <p:cNvSpPr>
            <a:spLocks noGrp="1"/>
          </p:cNvSpPr>
          <p:nvPr>
            <p:ph type="body" sz="quarter" idx="20"/>
          </p:nvPr>
        </p:nvSpPr>
        <p:spPr>
          <a:xfrm>
            <a:off x="2801542" y="4992805"/>
            <a:ext cx="6421702" cy="610424"/>
          </a:xfrm>
        </p:spPr>
        <p:txBody>
          <a:bodyPr anchor="ctr"/>
          <a:lstStyle>
            <a:lvl1pPr marL="180975" indent="-180975">
              <a:defRPr sz="1600"/>
            </a:lvl1pPr>
            <a:lvl2pPr marL="314325" indent="-133350">
              <a:defRPr sz="1200"/>
            </a:lvl2pPr>
            <a:lvl3pPr marL="409575" indent="-95250">
              <a:defRPr sz="1000"/>
            </a:lvl3pPr>
          </a:lstStyle>
          <a:p>
            <a:pPr lvl="0"/>
            <a:r>
              <a:rPr lang="de-DE"/>
              <a:t>Textmasterformate durch Klicken bearbeiten</a:t>
            </a:r>
          </a:p>
          <a:p>
            <a:pPr lvl="1"/>
            <a:r>
              <a:rPr lang="de-DE"/>
              <a:t>Zweite Ebene</a:t>
            </a:r>
          </a:p>
          <a:p>
            <a:pPr lvl="2"/>
            <a:r>
              <a:rPr lang="de-DE"/>
              <a:t>Dritte Ebene</a:t>
            </a:r>
          </a:p>
        </p:txBody>
      </p:sp>
      <p:sp>
        <p:nvSpPr>
          <p:cNvPr id="27" name="Textplatzhalter 24"/>
          <p:cNvSpPr>
            <a:spLocks noGrp="1"/>
          </p:cNvSpPr>
          <p:nvPr>
            <p:ph type="body" sz="quarter" idx="21"/>
          </p:nvPr>
        </p:nvSpPr>
        <p:spPr>
          <a:xfrm>
            <a:off x="388673" y="4661959"/>
            <a:ext cx="2189296" cy="1272116"/>
          </a:xfrm>
          <a:solidFill>
            <a:srgbClr val="D2D7D2"/>
          </a:solidFill>
          <a:ln>
            <a:noFill/>
          </a:ln>
        </p:spPr>
        <p:txBody>
          <a:bodyPr anchor="ctr">
            <a:noAutofit/>
          </a:bodyPr>
          <a:lstStyle>
            <a:lvl1pPr marL="0" indent="0" algn="ctr">
              <a:buFontTx/>
              <a:buNone/>
              <a:defRPr sz="1600" b="1">
                <a:solidFill>
                  <a:schemeClr val="tx1"/>
                </a:solidFill>
              </a:defRPr>
            </a:lvl1pPr>
          </a:lstStyle>
          <a:p>
            <a:pPr lvl="0"/>
            <a:r>
              <a:rPr lang="de-DE"/>
              <a:t>Textmasterformate durch Klicken bearbeiten</a:t>
            </a:r>
          </a:p>
        </p:txBody>
      </p:sp>
      <p:sp>
        <p:nvSpPr>
          <p:cNvPr id="18" name="Datumsplatzhalter 17"/>
          <p:cNvSpPr>
            <a:spLocks noGrp="1"/>
          </p:cNvSpPr>
          <p:nvPr>
            <p:ph type="dt" sz="half" idx="22"/>
          </p:nvPr>
        </p:nvSpPr>
        <p:spPr/>
        <p:txBody>
          <a:bodyPr/>
          <a:lstStyle/>
          <a:p>
            <a:pPr>
              <a:defRPr/>
            </a:pPr>
            <a:r>
              <a:rPr lang="de-DE"/>
              <a:t>tt.mm.201X</a:t>
            </a:r>
          </a:p>
        </p:txBody>
      </p:sp>
      <p:sp>
        <p:nvSpPr>
          <p:cNvPr id="19" name="Foliennummernplatzhalter 18"/>
          <p:cNvSpPr>
            <a:spLocks noGrp="1"/>
          </p:cNvSpPr>
          <p:nvPr>
            <p:ph type="sldNum" sz="quarter" idx="23"/>
          </p:nvPr>
        </p:nvSpPr>
        <p:spPr/>
        <p:txBody>
          <a:bodyPr/>
          <a:lstStyle/>
          <a:p>
            <a:pPr>
              <a:defRPr/>
            </a:pPr>
            <a:r>
              <a:rPr lang="de-DE"/>
              <a:t>Seite </a:t>
            </a:r>
            <a:fld id="{97B88DA7-24BE-40A2-B652-50062245AF61}" type="slidenum">
              <a:rPr lang="de-DE" smtClean="0"/>
              <a:pPr>
                <a:defRPr/>
              </a:pPr>
              <a:t>‹Nr.›</a:t>
            </a:fld>
            <a:endParaRPr lang="de-DE"/>
          </a:p>
        </p:txBody>
      </p:sp>
      <p:sp>
        <p:nvSpPr>
          <p:cNvPr id="22" name="Fußzeilenplatzhalter 21"/>
          <p:cNvSpPr>
            <a:spLocks noGrp="1"/>
          </p:cNvSpPr>
          <p:nvPr>
            <p:ph type="ftr" sz="quarter" idx="24"/>
          </p:nvPr>
        </p:nvSpPr>
        <p:spPr/>
        <p:txBody>
          <a:bodyPr/>
          <a:lstStyle/>
          <a:p>
            <a:pPr>
              <a:defRPr/>
            </a:pPr>
            <a:r>
              <a:rPr lang="de-DE"/>
              <a:t>Titel der Präsentation</a:t>
            </a:r>
          </a:p>
        </p:txBody>
      </p:sp>
    </p:spTree>
  </p:cSld>
  <p:clrMapOvr>
    <a:masterClrMapping/>
  </p:clrMapOvr>
  <p:transition>
    <p:fade/>
  </p:transition>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9" name="Titelplatzhalter 1"/>
          <p:cNvSpPr>
            <a:spLocks noGrp="1"/>
          </p:cNvSpPr>
          <p:nvPr>
            <p:ph type="title"/>
          </p:nvPr>
        </p:nvSpPr>
        <p:spPr bwMode="auto">
          <a:xfrm>
            <a:off x="388673" y="987425"/>
            <a:ext cx="9128654" cy="36988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de-DE"/>
              <a:t>Titelmasterformat durch Klicken bearbeiten</a:t>
            </a:r>
          </a:p>
        </p:txBody>
      </p:sp>
      <p:sp>
        <p:nvSpPr>
          <p:cNvPr id="1030" name="Textplatzhalter 2"/>
          <p:cNvSpPr>
            <a:spLocks noGrp="1"/>
          </p:cNvSpPr>
          <p:nvPr>
            <p:ph type="body" idx="1"/>
          </p:nvPr>
        </p:nvSpPr>
        <p:spPr bwMode="auto">
          <a:xfrm>
            <a:off x="388673" y="1876425"/>
            <a:ext cx="9128654" cy="122555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388672" y="6559551"/>
            <a:ext cx="636323" cy="123825"/>
          </a:xfrm>
          <a:prstGeom prst="rect">
            <a:avLst/>
          </a:prstGeom>
        </p:spPr>
        <p:txBody>
          <a:bodyPr vert="horz" wrap="square" lIns="0" tIns="0" rIns="0" bIns="0" rtlCol="0" anchor="ctr">
            <a:spAutoFit/>
          </a:bodyPr>
          <a:lstStyle>
            <a:lvl1pPr algn="l" fontAlgn="auto">
              <a:spcBef>
                <a:spcPts val="0"/>
              </a:spcBef>
              <a:spcAft>
                <a:spcPts val="0"/>
              </a:spcAft>
              <a:defRPr sz="800" smtClean="0">
                <a:solidFill>
                  <a:schemeClr val="tx1"/>
                </a:solidFill>
                <a:latin typeface="+mn-lt"/>
              </a:defRPr>
            </a:lvl1pPr>
          </a:lstStyle>
          <a:p>
            <a:pPr>
              <a:defRPr/>
            </a:pPr>
            <a:r>
              <a:rPr lang="de-DE"/>
              <a:t>tt.mm.201X</a:t>
            </a:r>
          </a:p>
        </p:txBody>
      </p:sp>
      <p:sp>
        <p:nvSpPr>
          <p:cNvPr id="5" name="Fußzeilenplatzhalter 4"/>
          <p:cNvSpPr>
            <a:spLocks noGrp="1"/>
          </p:cNvSpPr>
          <p:nvPr>
            <p:ph type="ftr" sz="quarter" idx="3"/>
          </p:nvPr>
        </p:nvSpPr>
        <p:spPr>
          <a:xfrm flipH="1">
            <a:off x="1176338" y="6559551"/>
            <a:ext cx="7826771" cy="123825"/>
          </a:xfrm>
          <a:prstGeom prst="rect">
            <a:avLst/>
          </a:prstGeom>
        </p:spPr>
        <p:txBody>
          <a:bodyPr vert="horz" wrap="square" lIns="0" tIns="0" rIns="0" bIns="0" rtlCol="0" anchor="ctr">
            <a:spAutoFit/>
          </a:bodyPr>
          <a:lstStyle>
            <a:lvl1pPr algn="l" fontAlgn="auto">
              <a:spcBef>
                <a:spcPts val="0"/>
              </a:spcBef>
              <a:spcAft>
                <a:spcPts val="0"/>
              </a:spcAft>
              <a:defRPr sz="800" dirty="0">
                <a:solidFill>
                  <a:schemeClr val="tx1"/>
                </a:solidFill>
                <a:latin typeface="+mn-lt"/>
              </a:defRPr>
            </a:lvl1pPr>
          </a:lstStyle>
          <a:p>
            <a:pPr>
              <a:defRPr/>
            </a:pPr>
            <a:r>
              <a:rPr lang="de-DE"/>
              <a:t>Titel der Präsentation</a:t>
            </a:r>
          </a:p>
        </p:txBody>
      </p:sp>
      <p:sp>
        <p:nvSpPr>
          <p:cNvPr id="6" name="Foliennummernplatzhalter 5"/>
          <p:cNvSpPr>
            <a:spLocks noGrp="1"/>
          </p:cNvSpPr>
          <p:nvPr>
            <p:ph type="sldNum" sz="quarter" idx="4"/>
          </p:nvPr>
        </p:nvSpPr>
        <p:spPr>
          <a:xfrm>
            <a:off x="9134210" y="6559908"/>
            <a:ext cx="383117" cy="123111"/>
          </a:xfrm>
          <a:prstGeom prst="rect">
            <a:avLst/>
          </a:prstGeom>
        </p:spPr>
        <p:txBody>
          <a:bodyPr vert="horz" wrap="none" lIns="0" tIns="0" rIns="0" bIns="0" rtlCol="0" anchor="ctr">
            <a:spAutoFit/>
          </a:bodyPr>
          <a:lstStyle>
            <a:lvl1pPr algn="r" fontAlgn="auto">
              <a:spcBef>
                <a:spcPts val="0"/>
              </a:spcBef>
              <a:spcAft>
                <a:spcPts val="0"/>
              </a:spcAft>
              <a:defRPr sz="800" smtClean="0">
                <a:solidFill>
                  <a:schemeClr val="tx1"/>
                </a:solidFill>
                <a:latin typeface="+mn-lt"/>
              </a:defRPr>
            </a:lvl1pPr>
          </a:lstStyle>
          <a:p>
            <a:pPr>
              <a:defRPr/>
            </a:pPr>
            <a:r>
              <a:rPr lang="de-DE"/>
              <a:t>Seite </a:t>
            </a:r>
            <a:fld id="{97B88DA7-24BE-40A2-B652-50062245AF61}" type="slidenum">
              <a:rPr lang="de-DE" smtClean="0"/>
              <a:pPr>
                <a:defRPr/>
              </a:pPr>
              <a:t>‹Nr.›</a:t>
            </a:fld>
            <a:endParaRPr lang="de-DE"/>
          </a:p>
        </p:txBody>
      </p:sp>
      <p:grpSp>
        <p:nvGrpSpPr>
          <p:cNvPr id="2" name="Gruppieren 22"/>
          <p:cNvGrpSpPr>
            <a:grpSpLocks/>
          </p:cNvGrpSpPr>
          <p:nvPr/>
        </p:nvGrpSpPr>
        <p:grpSpPr bwMode="auto">
          <a:xfrm>
            <a:off x="0" y="0"/>
            <a:ext cx="9906000" cy="6858000"/>
            <a:chOff x="0" y="0"/>
            <a:chExt cx="9144000" cy="6858000"/>
          </a:xfrm>
        </p:grpSpPr>
        <p:sp>
          <p:nvSpPr>
            <p:cNvPr id="8" name="Line 28"/>
            <p:cNvSpPr>
              <a:spLocks noChangeShapeType="1"/>
            </p:cNvSpPr>
            <p:nvPr userDrawn="1"/>
          </p:nvSpPr>
          <p:spPr bwMode="auto">
            <a:xfrm>
              <a:off x="358775" y="0"/>
              <a:ext cx="0" cy="6858000"/>
            </a:xfrm>
            <a:prstGeom prst="line">
              <a:avLst/>
            </a:prstGeom>
            <a:noFill/>
            <a:ln w="9525">
              <a:noFill/>
              <a:prstDash val="dash"/>
              <a:round/>
              <a:headEnd/>
              <a:tailEnd/>
            </a:ln>
            <a:effectLst/>
          </p:spPr>
          <p:txBody>
            <a:bodyPr lIns="0" tIns="0" rIns="0" bIns="0" anchor="ctr"/>
            <a:lstStyle/>
            <a:p>
              <a:pPr fontAlgn="auto">
                <a:spcBef>
                  <a:spcPts val="0"/>
                </a:spcBef>
                <a:spcAft>
                  <a:spcPts val="0"/>
                </a:spcAft>
                <a:defRPr/>
              </a:pPr>
              <a:endParaRPr lang="de-DE">
                <a:latin typeface="+mn-lt"/>
              </a:endParaRPr>
            </a:p>
          </p:txBody>
        </p:sp>
        <p:sp>
          <p:nvSpPr>
            <p:cNvPr id="9" name="Line 29"/>
            <p:cNvSpPr>
              <a:spLocks noChangeShapeType="1"/>
            </p:cNvSpPr>
            <p:nvPr userDrawn="1"/>
          </p:nvSpPr>
          <p:spPr bwMode="auto">
            <a:xfrm>
              <a:off x="8785225" y="0"/>
              <a:ext cx="0" cy="6858000"/>
            </a:xfrm>
            <a:prstGeom prst="line">
              <a:avLst/>
            </a:prstGeom>
            <a:noFill/>
            <a:ln w="9525">
              <a:noFill/>
              <a:prstDash val="dash"/>
              <a:round/>
              <a:headEnd/>
              <a:tailEnd/>
            </a:ln>
            <a:effectLst/>
          </p:spPr>
          <p:txBody>
            <a:bodyPr lIns="0" tIns="0" rIns="0" bIns="0" anchor="ctr"/>
            <a:lstStyle/>
            <a:p>
              <a:pPr fontAlgn="auto">
                <a:spcBef>
                  <a:spcPts val="0"/>
                </a:spcBef>
                <a:spcAft>
                  <a:spcPts val="0"/>
                </a:spcAft>
                <a:defRPr/>
              </a:pPr>
              <a:endParaRPr lang="de-DE">
                <a:latin typeface="+mn-lt"/>
              </a:endParaRPr>
            </a:p>
          </p:txBody>
        </p:sp>
        <p:sp>
          <p:nvSpPr>
            <p:cNvPr id="10" name="Line 30"/>
            <p:cNvSpPr>
              <a:spLocks noChangeShapeType="1"/>
            </p:cNvSpPr>
            <p:nvPr userDrawn="1"/>
          </p:nvSpPr>
          <p:spPr bwMode="auto">
            <a:xfrm>
              <a:off x="0" y="1876425"/>
              <a:ext cx="9144000" cy="0"/>
            </a:xfrm>
            <a:prstGeom prst="line">
              <a:avLst/>
            </a:prstGeom>
            <a:noFill/>
            <a:ln w="9525">
              <a:noFill/>
              <a:prstDash val="dash"/>
              <a:round/>
              <a:headEnd/>
              <a:tailEnd/>
            </a:ln>
            <a:effectLst/>
          </p:spPr>
          <p:txBody>
            <a:bodyPr lIns="0" tIns="0" rIns="0" bIns="0" anchor="ctr"/>
            <a:lstStyle/>
            <a:p>
              <a:pPr fontAlgn="auto">
                <a:spcBef>
                  <a:spcPts val="0"/>
                </a:spcBef>
                <a:spcAft>
                  <a:spcPts val="0"/>
                </a:spcAft>
                <a:defRPr/>
              </a:pPr>
              <a:endParaRPr lang="de-DE">
                <a:latin typeface="+mn-lt"/>
              </a:endParaRPr>
            </a:p>
          </p:txBody>
        </p:sp>
        <p:sp>
          <p:nvSpPr>
            <p:cNvPr id="11" name="Line 31"/>
            <p:cNvSpPr>
              <a:spLocks noChangeShapeType="1"/>
            </p:cNvSpPr>
            <p:nvPr userDrawn="1"/>
          </p:nvSpPr>
          <p:spPr bwMode="auto">
            <a:xfrm>
              <a:off x="0" y="6330950"/>
              <a:ext cx="9144000" cy="0"/>
            </a:xfrm>
            <a:prstGeom prst="line">
              <a:avLst/>
            </a:prstGeom>
            <a:noFill/>
            <a:ln w="9525">
              <a:noFill/>
              <a:prstDash val="dash"/>
              <a:round/>
              <a:headEnd/>
              <a:tailEnd/>
            </a:ln>
            <a:effectLst/>
          </p:spPr>
          <p:txBody>
            <a:bodyPr lIns="0" tIns="0" rIns="0" bIns="0" anchor="ctr">
              <a:spAutoFit/>
            </a:bodyPr>
            <a:lstStyle/>
            <a:p>
              <a:pPr fontAlgn="auto">
                <a:spcBef>
                  <a:spcPts val="0"/>
                </a:spcBef>
                <a:spcAft>
                  <a:spcPts val="0"/>
                </a:spcAft>
                <a:defRPr/>
              </a:pPr>
              <a:endParaRPr lang="de-DE">
                <a:latin typeface="+mn-lt"/>
              </a:endParaRPr>
            </a:p>
          </p:txBody>
        </p:sp>
        <p:sp>
          <p:nvSpPr>
            <p:cNvPr id="12" name="Line 32"/>
            <p:cNvSpPr>
              <a:spLocks noChangeShapeType="1"/>
            </p:cNvSpPr>
            <p:nvPr userDrawn="1"/>
          </p:nvSpPr>
          <p:spPr bwMode="auto">
            <a:xfrm>
              <a:off x="0" y="6540500"/>
              <a:ext cx="358775" cy="0"/>
            </a:xfrm>
            <a:prstGeom prst="line">
              <a:avLst/>
            </a:prstGeom>
            <a:noFill/>
            <a:ln w="9525">
              <a:noFill/>
              <a:prstDash val="dash"/>
              <a:round/>
              <a:headEnd/>
              <a:tailEnd/>
            </a:ln>
            <a:effectLst/>
          </p:spPr>
          <p:txBody>
            <a:bodyPr lIns="0" tIns="0" rIns="0" bIns="0" anchor="ctr">
              <a:spAutoFit/>
            </a:bodyPr>
            <a:lstStyle/>
            <a:p>
              <a:pPr fontAlgn="auto">
                <a:spcBef>
                  <a:spcPts val="0"/>
                </a:spcBef>
                <a:spcAft>
                  <a:spcPts val="0"/>
                </a:spcAft>
                <a:defRPr/>
              </a:pPr>
              <a:endParaRPr lang="de-DE">
                <a:latin typeface="+mn-lt"/>
              </a:endParaRPr>
            </a:p>
          </p:txBody>
        </p:sp>
        <p:sp>
          <p:nvSpPr>
            <p:cNvPr id="13" name="Line 33"/>
            <p:cNvSpPr>
              <a:spLocks noChangeShapeType="1"/>
            </p:cNvSpPr>
            <p:nvPr userDrawn="1"/>
          </p:nvSpPr>
          <p:spPr bwMode="auto">
            <a:xfrm>
              <a:off x="0" y="4065588"/>
              <a:ext cx="358775" cy="0"/>
            </a:xfrm>
            <a:prstGeom prst="line">
              <a:avLst/>
            </a:prstGeom>
            <a:noFill/>
            <a:ln w="9525">
              <a:noFill/>
              <a:prstDash val="dash"/>
              <a:round/>
              <a:headEnd/>
              <a:tailEnd/>
            </a:ln>
            <a:effectLst/>
          </p:spPr>
          <p:txBody>
            <a:bodyPr lIns="0" tIns="0" rIns="0" bIns="0" anchor="ctr"/>
            <a:lstStyle/>
            <a:p>
              <a:pPr fontAlgn="auto">
                <a:spcBef>
                  <a:spcPts val="0"/>
                </a:spcBef>
                <a:spcAft>
                  <a:spcPts val="0"/>
                </a:spcAft>
                <a:defRPr/>
              </a:pPr>
              <a:endParaRPr lang="de-DE">
                <a:latin typeface="+mn-lt"/>
              </a:endParaRPr>
            </a:p>
          </p:txBody>
        </p:sp>
        <p:sp>
          <p:nvSpPr>
            <p:cNvPr id="14" name="Line 34"/>
            <p:cNvSpPr>
              <a:spLocks noChangeShapeType="1"/>
            </p:cNvSpPr>
            <p:nvPr userDrawn="1"/>
          </p:nvSpPr>
          <p:spPr bwMode="auto">
            <a:xfrm>
              <a:off x="8785225" y="4065588"/>
              <a:ext cx="358775" cy="0"/>
            </a:xfrm>
            <a:prstGeom prst="line">
              <a:avLst/>
            </a:prstGeom>
            <a:noFill/>
            <a:ln w="9525">
              <a:noFill/>
              <a:prstDash val="dash"/>
              <a:round/>
              <a:headEnd/>
              <a:tailEnd/>
            </a:ln>
            <a:effectLst/>
          </p:spPr>
          <p:txBody>
            <a:bodyPr lIns="0" tIns="0" rIns="0" bIns="0" anchor="ctr"/>
            <a:lstStyle/>
            <a:p>
              <a:pPr fontAlgn="auto">
                <a:spcBef>
                  <a:spcPts val="0"/>
                </a:spcBef>
                <a:spcAft>
                  <a:spcPts val="0"/>
                </a:spcAft>
                <a:defRPr/>
              </a:pPr>
              <a:endParaRPr lang="de-DE">
                <a:latin typeface="+mn-lt"/>
              </a:endParaRPr>
            </a:p>
          </p:txBody>
        </p:sp>
      </p:grpSp>
      <p:grpSp>
        <p:nvGrpSpPr>
          <p:cNvPr id="3" name="Gruppieren 2"/>
          <p:cNvGrpSpPr/>
          <p:nvPr/>
        </p:nvGrpSpPr>
        <p:grpSpPr>
          <a:xfrm>
            <a:off x="0" y="0"/>
            <a:ext cx="9907720" cy="877888"/>
            <a:chOff x="0" y="0"/>
            <a:chExt cx="9145588" cy="877888"/>
          </a:xfrm>
        </p:grpSpPr>
        <p:sp>
          <p:nvSpPr>
            <p:cNvPr id="15" name="Rectangle 14"/>
            <p:cNvSpPr>
              <a:spLocks noChangeArrowheads="1"/>
            </p:cNvSpPr>
            <p:nvPr userDrawn="1"/>
          </p:nvSpPr>
          <p:spPr bwMode="auto">
            <a:xfrm>
              <a:off x="0" y="0"/>
              <a:ext cx="9144000" cy="706438"/>
            </a:xfrm>
            <a:prstGeom prst="rect">
              <a:avLst/>
            </a:prstGeom>
            <a:solidFill>
              <a:schemeClr val="accent1"/>
            </a:solidFill>
            <a:ln w="9525">
              <a:noFill/>
              <a:miter lim="800000"/>
              <a:headEnd/>
              <a:tailEnd/>
            </a:ln>
            <a:effectLst/>
          </p:spPr>
          <p:txBody>
            <a:bodyPr wrap="none" lIns="0" tIns="0" rIns="0" bIns="0" anchor="ctr"/>
            <a:lstStyle/>
            <a:p>
              <a:pPr fontAlgn="auto">
                <a:spcBef>
                  <a:spcPts val="0"/>
                </a:spcBef>
                <a:spcAft>
                  <a:spcPts val="0"/>
                </a:spcAft>
                <a:defRPr/>
              </a:pPr>
              <a:endParaRPr lang="de-DE">
                <a:latin typeface="+mn-lt"/>
              </a:endParaRPr>
            </a:p>
          </p:txBody>
        </p:sp>
        <p:pic>
          <p:nvPicPr>
            <p:cNvPr id="1027" name="Picture 35" descr="ppt_titel"/>
            <p:cNvPicPr>
              <a:picLocks noChangeAspect="1" noChangeArrowheads="1"/>
            </p:cNvPicPr>
            <p:nvPr userDrawn="1"/>
          </p:nvPicPr>
          <p:blipFill>
            <a:blip r:embed="rId21" cstate="print"/>
            <a:srcRect b="75168"/>
            <a:stretch>
              <a:fillRect/>
            </a:stretch>
          </p:blipFill>
          <p:spPr bwMode="auto">
            <a:xfrm>
              <a:off x="0" y="60325"/>
              <a:ext cx="9145588" cy="817563"/>
            </a:xfrm>
            <a:prstGeom prst="rect">
              <a:avLst/>
            </a:prstGeom>
            <a:noFill/>
            <a:ln w="9525">
              <a:noFill/>
              <a:miter lim="800000"/>
              <a:headEnd/>
              <a:tailEnd/>
            </a:ln>
          </p:spPr>
        </p:pic>
        <p:pic>
          <p:nvPicPr>
            <p:cNvPr id="21" name="Picture 24" descr="wm_pos2_400%"/>
            <p:cNvPicPr>
              <a:picLocks noChangeAspect="1" noChangeArrowheads="1"/>
            </p:cNvPicPr>
            <p:nvPr userDrawn="1"/>
          </p:nvPicPr>
          <p:blipFill>
            <a:blip r:embed="rId22" cstate="print">
              <a:extLst>
                <a:ext uri="{28A0092B-C50C-407E-A947-70E740481C1C}">
                  <a14:useLocalDpi xmlns:a14="http://schemas.microsoft.com/office/drawing/2010/main" val="0"/>
                </a:ext>
              </a:extLst>
            </a:blip>
            <a:srcRect/>
            <a:stretch>
              <a:fillRect/>
            </a:stretch>
          </p:blipFill>
          <p:spPr bwMode="auto">
            <a:xfrm>
              <a:off x="6815138" y="438150"/>
              <a:ext cx="1970088" cy="255588"/>
            </a:xfrm>
            <a:prstGeom prst="rect">
              <a:avLst/>
            </a:prstGeom>
            <a:noFill/>
            <a:extLst>
              <a:ext uri="{909E8E84-426E-40DD-AFC4-6F175D3DCCD1}">
                <a14:hiddenFill xmlns:a14="http://schemas.microsoft.com/office/drawing/2010/main">
                  <a:solidFill>
                    <a:srgbClr val="FFFFFF"/>
                  </a:solidFill>
                </a14:hiddenFill>
              </a:ext>
            </a:extLst>
          </p:spPr>
        </p:pic>
      </p:gr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 id="2147483695" r:id="rId19"/>
  </p:sldLayoutIdLst>
  <p:transition>
    <p:fade/>
  </p:transition>
  <p:hf hdr="0"/>
  <p:txStyles>
    <p:titleStyle>
      <a:lvl1pPr algn="l" rtl="0" eaLnBrk="1" fontAlgn="base" hangingPunct="1">
        <a:spcBef>
          <a:spcPct val="0"/>
        </a:spcBef>
        <a:spcAft>
          <a:spcPct val="0"/>
        </a:spcAft>
        <a:defRPr lang="de-DE" sz="2400" b="1" kern="1200" dirty="0">
          <a:solidFill>
            <a:schemeClr val="tx2"/>
          </a:solidFill>
          <a:latin typeface="+mj-lt"/>
          <a:ea typeface="+mj-ea"/>
          <a:cs typeface="+mj-cs"/>
        </a:defRPr>
      </a:lvl1pPr>
      <a:lvl2pPr algn="ctr" rtl="0" eaLnBrk="1" fontAlgn="base" hangingPunct="1">
        <a:spcBef>
          <a:spcPct val="0"/>
        </a:spcBef>
        <a:spcAft>
          <a:spcPct val="0"/>
        </a:spcAft>
        <a:defRPr sz="2400" b="1">
          <a:solidFill>
            <a:schemeClr val="tx2"/>
          </a:solidFill>
          <a:latin typeface="Arial Narrow" pitchFamily="34" charset="0"/>
        </a:defRPr>
      </a:lvl2pPr>
      <a:lvl3pPr algn="ctr" rtl="0" eaLnBrk="1" fontAlgn="base" hangingPunct="1">
        <a:spcBef>
          <a:spcPct val="0"/>
        </a:spcBef>
        <a:spcAft>
          <a:spcPct val="0"/>
        </a:spcAft>
        <a:defRPr sz="2400" b="1">
          <a:solidFill>
            <a:schemeClr val="tx2"/>
          </a:solidFill>
          <a:latin typeface="Arial Narrow" pitchFamily="34" charset="0"/>
        </a:defRPr>
      </a:lvl3pPr>
      <a:lvl4pPr algn="ctr" rtl="0" eaLnBrk="1" fontAlgn="base" hangingPunct="1">
        <a:spcBef>
          <a:spcPct val="0"/>
        </a:spcBef>
        <a:spcAft>
          <a:spcPct val="0"/>
        </a:spcAft>
        <a:defRPr sz="2400" b="1">
          <a:solidFill>
            <a:schemeClr val="tx2"/>
          </a:solidFill>
          <a:latin typeface="Arial Narrow" pitchFamily="34" charset="0"/>
        </a:defRPr>
      </a:lvl4pPr>
      <a:lvl5pPr algn="ctr" rtl="0" eaLnBrk="1" fontAlgn="base" hangingPunct="1">
        <a:spcBef>
          <a:spcPct val="0"/>
        </a:spcBef>
        <a:spcAft>
          <a:spcPct val="0"/>
        </a:spcAft>
        <a:defRPr sz="2400" b="1">
          <a:solidFill>
            <a:schemeClr val="tx2"/>
          </a:solidFill>
          <a:latin typeface="Arial Narrow" pitchFamily="34" charset="0"/>
        </a:defRPr>
      </a:lvl5pPr>
      <a:lvl6pPr marL="457200" algn="ctr" rtl="0" eaLnBrk="1" fontAlgn="base" hangingPunct="1">
        <a:spcBef>
          <a:spcPct val="0"/>
        </a:spcBef>
        <a:spcAft>
          <a:spcPct val="0"/>
        </a:spcAft>
        <a:defRPr sz="2400" b="1">
          <a:solidFill>
            <a:schemeClr val="tx2"/>
          </a:solidFill>
          <a:latin typeface="Arial Narrow" pitchFamily="34" charset="0"/>
        </a:defRPr>
      </a:lvl6pPr>
      <a:lvl7pPr marL="914400" algn="ctr" rtl="0" eaLnBrk="1" fontAlgn="base" hangingPunct="1">
        <a:spcBef>
          <a:spcPct val="0"/>
        </a:spcBef>
        <a:spcAft>
          <a:spcPct val="0"/>
        </a:spcAft>
        <a:defRPr sz="2400" b="1">
          <a:solidFill>
            <a:schemeClr val="tx2"/>
          </a:solidFill>
          <a:latin typeface="Arial Narrow" pitchFamily="34" charset="0"/>
        </a:defRPr>
      </a:lvl7pPr>
      <a:lvl8pPr marL="1371600" algn="ctr" rtl="0" eaLnBrk="1" fontAlgn="base" hangingPunct="1">
        <a:spcBef>
          <a:spcPct val="0"/>
        </a:spcBef>
        <a:spcAft>
          <a:spcPct val="0"/>
        </a:spcAft>
        <a:defRPr sz="2400" b="1">
          <a:solidFill>
            <a:schemeClr val="tx2"/>
          </a:solidFill>
          <a:latin typeface="Arial Narrow" pitchFamily="34" charset="0"/>
        </a:defRPr>
      </a:lvl8pPr>
      <a:lvl9pPr marL="1828800" algn="ctr" rtl="0" eaLnBrk="1" fontAlgn="base" hangingPunct="1">
        <a:spcBef>
          <a:spcPct val="0"/>
        </a:spcBef>
        <a:spcAft>
          <a:spcPct val="0"/>
        </a:spcAft>
        <a:defRPr sz="2400" b="1">
          <a:solidFill>
            <a:schemeClr val="tx2"/>
          </a:solidFill>
          <a:latin typeface="Arial Narrow" pitchFamily="34" charset="0"/>
        </a:defRPr>
      </a:lvl9pPr>
    </p:titleStyle>
    <p:bodyStyle>
      <a:lvl1pPr marL="276225" indent="-276225" algn="l" rtl="0" eaLnBrk="1" fontAlgn="base" hangingPunct="1">
        <a:spcBef>
          <a:spcPts val="725"/>
        </a:spcBef>
        <a:spcAft>
          <a:spcPct val="0"/>
        </a:spcAft>
        <a:buFont typeface="Wingdings" pitchFamily="2" charset="2"/>
        <a:buChar char=""/>
        <a:defRPr lang="de-DE" sz="2000" kern="1200">
          <a:solidFill>
            <a:schemeClr val="tx1"/>
          </a:solidFill>
          <a:latin typeface="+mn-lt"/>
          <a:ea typeface="+mn-ea"/>
          <a:cs typeface="+mn-cs"/>
        </a:defRPr>
      </a:lvl1pPr>
      <a:lvl2pPr marL="457200" indent="-179388" algn="l" rtl="0" eaLnBrk="1" fontAlgn="base" hangingPunct="1">
        <a:spcBef>
          <a:spcPts val="188"/>
        </a:spcBef>
        <a:spcAft>
          <a:spcPct val="0"/>
        </a:spcAft>
        <a:buFont typeface="Arial Narrow" pitchFamily="34" charset="0"/>
        <a:buChar char="-"/>
        <a:defRPr lang="de-DE" sz="1600" kern="1200">
          <a:solidFill>
            <a:schemeClr val="tx1"/>
          </a:solidFill>
          <a:latin typeface="+mn-lt"/>
          <a:ea typeface="+mn-ea"/>
          <a:cs typeface="+mn-cs"/>
        </a:defRPr>
      </a:lvl2pPr>
      <a:lvl3pPr marL="636588" indent="-179388" algn="l" rtl="0" eaLnBrk="1" fontAlgn="base" hangingPunct="1">
        <a:spcBef>
          <a:spcPct val="0"/>
        </a:spcBef>
        <a:spcAft>
          <a:spcPct val="0"/>
        </a:spcAft>
        <a:buFont typeface="Arial" charset="0"/>
        <a:buChar char="•"/>
        <a:defRPr lang="de-DE" sz="1400" kern="1200">
          <a:solidFill>
            <a:schemeClr val="tx1"/>
          </a:solidFill>
          <a:latin typeface="+mn-lt"/>
          <a:ea typeface="+mn-ea"/>
          <a:cs typeface="+mn-cs"/>
        </a:defRPr>
      </a:lvl3pPr>
      <a:lvl4pPr marL="820738" indent="-179388" algn="l" rtl="0" eaLnBrk="1" fontAlgn="base" hangingPunct="1">
        <a:spcBef>
          <a:spcPct val="0"/>
        </a:spcBef>
        <a:spcAft>
          <a:spcPct val="0"/>
        </a:spcAft>
        <a:buFont typeface="Arial Narrow" pitchFamily="34" charset="0"/>
        <a:buChar char="-"/>
        <a:defRPr lang="de-DE" sz="1400" kern="1200">
          <a:solidFill>
            <a:schemeClr val="tx1"/>
          </a:solidFill>
          <a:latin typeface="+mn-lt"/>
          <a:ea typeface="+mn-ea"/>
          <a:cs typeface="+mn-cs"/>
        </a:defRPr>
      </a:lvl4pPr>
      <a:lvl5pPr marL="1000125" indent="-179388" algn="l" rtl="0" eaLnBrk="1" fontAlgn="base" hangingPunct="1">
        <a:spcBef>
          <a:spcPct val="0"/>
        </a:spcBef>
        <a:spcAft>
          <a:spcPct val="0"/>
        </a:spcAft>
        <a:buFont typeface="Arial" charset="0"/>
        <a:buChar char="•"/>
        <a:defRPr lang="de-DE" sz="1400" kern="1200" dirty="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0"/>
          <p:cNvSpPr>
            <a:spLocks noGrp="1" noChangeArrowheads="1"/>
          </p:cNvSpPr>
          <p:nvPr>
            <p:ph type="ctrTitle"/>
          </p:nvPr>
        </p:nvSpPr>
        <p:spPr/>
        <p:txBody>
          <a:bodyPr/>
          <a:lstStyle/>
          <a:p>
            <a:pPr eaLnBrk="1" hangingPunct="1"/>
            <a:r>
              <a:rPr lang="de-DE" dirty="0"/>
              <a:t>TFI SERIES</a:t>
            </a:r>
          </a:p>
        </p:txBody>
      </p:sp>
      <p:sp>
        <p:nvSpPr>
          <p:cNvPr id="5123" name="Rectangle 11"/>
          <p:cNvSpPr>
            <a:spLocks noGrp="1" noChangeArrowheads="1"/>
          </p:cNvSpPr>
          <p:nvPr>
            <p:ph type="subTitle" idx="1"/>
          </p:nvPr>
        </p:nvSpPr>
        <p:spPr/>
        <p:txBody>
          <a:bodyPr/>
          <a:lstStyle/>
          <a:p>
            <a:pPr eaLnBrk="1" hangingPunct="1"/>
            <a:r>
              <a:rPr lang="de-DE" dirty="0"/>
              <a:t>Joachim Janik</a:t>
            </a:r>
          </a:p>
        </p:txBody>
      </p:sp>
      <p:sp>
        <p:nvSpPr>
          <p:cNvPr id="5124" name="Text Box 4"/>
          <p:cNvSpPr txBox="1">
            <a:spLocks noChangeArrowheads="1"/>
          </p:cNvSpPr>
          <p:nvPr/>
        </p:nvSpPr>
        <p:spPr bwMode="auto">
          <a:xfrm>
            <a:off x="388938" y="6080125"/>
            <a:ext cx="9128125" cy="184150"/>
          </a:xfrm>
          <a:prstGeom prst="rect">
            <a:avLst/>
          </a:prstGeom>
          <a:noFill/>
          <a:ln w="9525">
            <a:noFill/>
            <a:miter lim="800000"/>
            <a:headEnd/>
            <a:tailEnd/>
          </a:ln>
        </p:spPr>
        <p:txBody>
          <a:bodyPr lIns="0" tIns="0" rIns="0" bIns="0">
            <a:spAutoFit/>
          </a:bodyPr>
          <a:lstStyle/>
          <a:p>
            <a:r>
              <a:rPr lang="de-DE" sz="1200" dirty="0" err="1"/>
              <a:t>October</a:t>
            </a:r>
            <a:r>
              <a:rPr lang="de-DE" sz="1200" dirty="0"/>
              <a:t> 2019</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idx="1"/>
          </p:nvPr>
        </p:nvSpPr>
        <p:spPr>
          <a:xfrm>
            <a:off x="388673" y="1876425"/>
            <a:ext cx="9128654" cy="4019049"/>
          </a:xfrm>
        </p:spPr>
        <p:txBody>
          <a:bodyPr/>
          <a:lstStyle/>
          <a:p>
            <a:r>
              <a:rPr lang="en-US" b="1" dirty="0"/>
              <a:t>Compact timing relays for building and factory automation</a:t>
            </a:r>
          </a:p>
          <a:p>
            <a:r>
              <a:rPr lang="en-US" dirty="0"/>
              <a:t>Timing relays fulfil many functions in industrial environments. In automation technology, they are used to compensate for errors caused by high clock rates. Timing relays extend short pulses so that downstream control components can reliably detect them.</a:t>
            </a:r>
          </a:p>
          <a:p>
            <a:r>
              <a:rPr lang="en-US" dirty="0"/>
              <a:t>Our new timing relay portfolio includes five different devices:</a:t>
            </a:r>
          </a:p>
          <a:p>
            <a:pPr marL="277812" lvl="1" indent="0">
              <a:buNone/>
            </a:pPr>
            <a:r>
              <a:rPr lang="en-US" dirty="0"/>
              <a:t>- Multifunction</a:t>
            </a:r>
          </a:p>
          <a:p>
            <a:pPr marL="277812" lvl="1" indent="0">
              <a:buNone/>
            </a:pPr>
            <a:r>
              <a:rPr lang="en-US" dirty="0"/>
              <a:t>- star-delta switch</a:t>
            </a:r>
          </a:p>
          <a:p>
            <a:pPr marL="277812" lvl="1" indent="0">
              <a:buNone/>
            </a:pPr>
            <a:r>
              <a:rPr lang="en-US" dirty="0"/>
              <a:t>- clock generator</a:t>
            </a:r>
          </a:p>
          <a:p>
            <a:pPr marL="277812" lvl="1" indent="0">
              <a:buNone/>
            </a:pPr>
            <a:r>
              <a:rPr lang="en-US" dirty="0"/>
              <a:t>- on-delay</a:t>
            </a:r>
          </a:p>
          <a:p>
            <a:pPr marL="277812" lvl="1" indent="0">
              <a:buNone/>
            </a:pPr>
            <a:r>
              <a:rPr lang="en-US" dirty="0"/>
              <a:t>- off-delay</a:t>
            </a:r>
          </a:p>
          <a:p>
            <a:pPr marL="277812" lvl="1" indent="0">
              <a:buNone/>
            </a:pPr>
            <a:endParaRPr lang="en-US" dirty="0"/>
          </a:p>
          <a:p>
            <a:pPr marL="277812" lvl="1" indent="0">
              <a:buNone/>
            </a:pPr>
            <a:endParaRPr lang="en-US" dirty="0"/>
          </a:p>
          <a:p>
            <a:r>
              <a:rPr lang="en-US" dirty="0"/>
              <a:t>They cover the most critical applications in building </a:t>
            </a:r>
            <a:r>
              <a:rPr lang="en-GB" dirty="0"/>
              <a:t>and factory automation.</a:t>
            </a:r>
            <a:endParaRPr lang="de-DE" dirty="0"/>
          </a:p>
        </p:txBody>
      </p:sp>
      <p:pic>
        <p:nvPicPr>
          <p:cNvPr id="2" name="Grafik 1">
            <a:extLst>
              <a:ext uri="{FF2B5EF4-FFF2-40B4-BE49-F238E27FC236}">
                <a16:creationId xmlns:a16="http://schemas.microsoft.com/office/drawing/2014/main" id="{063B9688-D264-4FDD-90A4-6000003E12DB}"/>
              </a:ext>
            </a:extLst>
          </p:cNvPr>
          <p:cNvPicPr>
            <a:picLocks noChangeAspect="1"/>
          </p:cNvPicPr>
          <p:nvPr/>
        </p:nvPicPr>
        <p:blipFill>
          <a:blip r:embed="rId3"/>
          <a:stretch>
            <a:fillRect/>
          </a:stretch>
        </p:blipFill>
        <p:spPr>
          <a:xfrm>
            <a:off x="2504728" y="3573016"/>
            <a:ext cx="2952328" cy="1623360"/>
          </a:xfrm>
          <a:prstGeom prst="rect">
            <a:avLst/>
          </a:prstGeom>
        </p:spPr>
      </p:pic>
      <p:sp>
        <p:nvSpPr>
          <p:cNvPr id="6149" name="Rectangle 14"/>
          <p:cNvSpPr>
            <a:spLocks noGrp="1" noChangeArrowheads="1"/>
          </p:cNvSpPr>
          <p:nvPr>
            <p:ph type="title"/>
          </p:nvPr>
        </p:nvSpPr>
        <p:spPr/>
        <p:txBody>
          <a:bodyPr/>
          <a:lstStyle/>
          <a:p>
            <a:pPr eaLnBrk="1" hangingPunct="1"/>
            <a:r>
              <a:rPr lang="de-DE" dirty="0" err="1"/>
              <a:t>Selling</a:t>
            </a:r>
            <a:r>
              <a:rPr lang="de-DE" dirty="0"/>
              <a:t> Story</a:t>
            </a:r>
          </a:p>
        </p:txBody>
      </p:sp>
      <p:sp>
        <p:nvSpPr>
          <p:cNvPr id="6146" name="Datumsplatzhalter 3"/>
          <p:cNvSpPr>
            <a:spLocks noGrp="1"/>
          </p:cNvSpPr>
          <p:nvPr>
            <p:ph type="dt" sz="half" idx="10"/>
          </p:nvPr>
        </p:nvSpPr>
        <p:spPr>
          <a:noFill/>
        </p:spPr>
        <p:txBody>
          <a:bodyPr/>
          <a:lstStyle/>
          <a:p>
            <a:r>
              <a:rPr lang="de-DE" dirty="0"/>
              <a:t>07-10-2019</a:t>
            </a:r>
          </a:p>
        </p:txBody>
      </p:sp>
      <p:sp>
        <p:nvSpPr>
          <p:cNvPr id="6148" name="Foliennummernplatzhalter 5"/>
          <p:cNvSpPr>
            <a:spLocks noGrp="1"/>
          </p:cNvSpPr>
          <p:nvPr>
            <p:ph type="sldNum" sz="quarter" idx="11"/>
          </p:nvPr>
        </p:nvSpPr>
        <p:spPr>
          <a:xfrm>
            <a:off x="9227184" y="6559908"/>
            <a:ext cx="290143" cy="123111"/>
          </a:xfrm>
          <a:noFill/>
        </p:spPr>
        <p:txBody>
          <a:bodyPr/>
          <a:lstStyle/>
          <a:p>
            <a:r>
              <a:rPr lang="de-DE" dirty="0"/>
              <a:t>Page  </a:t>
            </a:r>
            <a:fld id="{D3992B04-CE8F-43F6-A7B8-99CDBC93CC1C}" type="slidenum">
              <a:rPr lang="de-DE"/>
              <a:pPr/>
              <a:t>2</a:t>
            </a:fld>
            <a:endParaRPr lang="de-DE" dirty="0"/>
          </a:p>
        </p:txBody>
      </p:sp>
      <p:sp>
        <p:nvSpPr>
          <p:cNvPr id="6147" name="Fußzeilenplatzhalter 4"/>
          <p:cNvSpPr>
            <a:spLocks noGrp="1"/>
          </p:cNvSpPr>
          <p:nvPr>
            <p:ph type="ftr" sz="quarter" idx="12"/>
          </p:nvPr>
        </p:nvSpPr>
        <p:spPr>
          <a:noFill/>
        </p:spPr>
        <p:txBody>
          <a:bodyPr/>
          <a:lstStyle/>
          <a:p>
            <a:r>
              <a:rPr lang="de-DE" dirty="0"/>
              <a:t>external </a:t>
            </a:r>
            <a:r>
              <a:rPr lang="de-DE" dirty="0" err="1"/>
              <a:t>presentation</a:t>
            </a:r>
            <a:r>
              <a:rPr lang="de-DE" dirty="0"/>
              <a:t> TFI SERIES</a:t>
            </a:r>
          </a:p>
        </p:txBody>
      </p:sp>
      <p:sp>
        <p:nvSpPr>
          <p:cNvPr id="8" name="Textfeld 7">
            <a:extLst>
              <a:ext uri="{FF2B5EF4-FFF2-40B4-BE49-F238E27FC236}">
                <a16:creationId xmlns:a16="http://schemas.microsoft.com/office/drawing/2014/main" id="{48E05B1D-45BE-49FD-99FE-F4A720A9A4D6}"/>
              </a:ext>
            </a:extLst>
          </p:cNvPr>
          <p:cNvSpPr txBox="1"/>
          <p:nvPr/>
        </p:nvSpPr>
        <p:spPr>
          <a:xfrm>
            <a:off x="56456" y="466756"/>
            <a:ext cx="846386" cy="123111"/>
          </a:xfrm>
          <a:prstGeom prst="rect">
            <a:avLst/>
          </a:prstGeom>
          <a:noFill/>
        </p:spPr>
        <p:txBody>
          <a:bodyPr wrap="none" lIns="0" tIns="0" rIns="0" bIns="0" rtlCol="0">
            <a:spAutoFit/>
          </a:bodyPr>
          <a:lstStyle/>
          <a:p>
            <a:r>
              <a:rPr lang="en-GB" sz="800" b="1" dirty="0">
                <a:solidFill>
                  <a:schemeClr val="bg1"/>
                </a:solidFill>
                <a:latin typeface="+mn-lt"/>
              </a:rPr>
              <a:t>external presentation</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5A0627DE-8353-4112-9C49-6149516E1EDC}"/>
              </a:ext>
            </a:extLst>
          </p:cNvPr>
          <p:cNvPicPr>
            <a:picLocks noChangeAspect="1"/>
          </p:cNvPicPr>
          <p:nvPr/>
        </p:nvPicPr>
        <p:blipFill>
          <a:blip r:embed="rId3"/>
          <a:stretch>
            <a:fillRect/>
          </a:stretch>
        </p:blipFill>
        <p:spPr>
          <a:xfrm>
            <a:off x="268708" y="1635257"/>
            <a:ext cx="2740076" cy="4808697"/>
          </a:xfrm>
          <a:prstGeom prst="rect">
            <a:avLst/>
          </a:prstGeom>
        </p:spPr>
      </p:pic>
      <p:sp>
        <p:nvSpPr>
          <p:cNvPr id="6149" name="Rectangle 14"/>
          <p:cNvSpPr>
            <a:spLocks noGrp="1" noChangeArrowheads="1"/>
          </p:cNvSpPr>
          <p:nvPr>
            <p:ph type="title"/>
          </p:nvPr>
        </p:nvSpPr>
        <p:spPr/>
        <p:txBody>
          <a:bodyPr/>
          <a:lstStyle/>
          <a:p>
            <a:pPr eaLnBrk="1" hangingPunct="1"/>
            <a:r>
              <a:rPr lang="de-DE" dirty="0"/>
              <a:t>TFI SERIES</a:t>
            </a:r>
          </a:p>
        </p:txBody>
      </p:sp>
      <p:sp>
        <p:nvSpPr>
          <p:cNvPr id="22" name="Datumsplatzhalter 3">
            <a:extLst>
              <a:ext uri="{FF2B5EF4-FFF2-40B4-BE49-F238E27FC236}">
                <a16:creationId xmlns:a16="http://schemas.microsoft.com/office/drawing/2014/main" id="{5BCB1765-E1D5-4DFF-9540-E58460761301}"/>
              </a:ext>
            </a:extLst>
          </p:cNvPr>
          <p:cNvSpPr>
            <a:spLocks noGrp="1"/>
          </p:cNvSpPr>
          <p:nvPr>
            <p:ph type="dt" sz="half" idx="10"/>
          </p:nvPr>
        </p:nvSpPr>
        <p:spPr>
          <a:xfrm>
            <a:off x="388672" y="6559551"/>
            <a:ext cx="636323" cy="123825"/>
          </a:xfrm>
          <a:noFill/>
        </p:spPr>
        <p:txBody>
          <a:bodyPr/>
          <a:lstStyle/>
          <a:p>
            <a:r>
              <a:rPr lang="de-DE" dirty="0"/>
              <a:t>07-10-2019</a:t>
            </a:r>
          </a:p>
        </p:txBody>
      </p:sp>
      <p:sp>
        <p:nvSpPr>
          <p:cNvPr id="23" name="Foliennummernplatzhalter 5">
            <a:extLst>
              <a:ext uri="{FF2B5EF4-FFF2-40B4-BE49-F238E27FC236}">
                <a16:creationId xmlns:a16="http://schemas.microsoft.com/office/drawing/2014/main" id="{D052E7D4-A536-4532-82BA-8F479BA22242}"/>
              </a:ext>
            </a:extLst>
          </p:cNvPr>
          <p:cNvSpPr>
            <a:spLocks noGrp="1"/>
          </p:cNvSpPr>
          <p:nvPr>
            <p:ph type="sldNum" sz="quarter" idx="11"/>
          </p:nvPr>
        </p:nvSpPr>
        <p:spPr>
          <a:xfrm>
            <a:off x="9227184" y="6559908"/>
            <a:ext cx="290143" cy="123111"/>
          </a:xfrm>
          <a:noFill/>
        </p:spPr>
        <p:txBody>
          <a:bodyPr/>
          <a:lstStyle/>
          <a:p>
            <a:r>
              <a:rPr lang="de-DE" dirty="0"/>
              <a:t>Page  </a:t>
            </a:r>
            <a:fld id="{D3992B04-CE8F-43F6-A7B8-99CDBC93CC1C}" type="slidenum">
              <a:rPr lang="de-DE"/>
              <a:pPr/>
              <a:t>3</a:t>
            </a:fld>
            <a:endParaRPr lang="de-DE" dirty="0"/>
          </a:p>
        </p:txBody>
      </p:sp>
      <p:sp>
        <p:nvSpPr>
          <p:cNvPr id="24" name="Fußzeilenplatzhalter 4">
            <a:extLst>
              <a:ext uri="{FF2B5EF4-FFF2-40B4-BE49-F238E27FC236}">
                <a16:creationId xmlns:a16="http://schemas.microsoft.com/office/drawing/2014/main" id="{D060D338-63CD-41E0-9BDD-9579A886E95E}"/>
              </a:ext>
            </a:extLst>
          </p:cNvPr>
          <p:cNvSpPr>
            <a:spLocks noGrp="1"/>
          </p:cNvSpPr>
          <p:nvPr>
            <p:ph type="ftr" sz="quarter" idx="12"/>
          </p:nvPr>
        </p:nvSpPr>
        <p:spPr>
          <a:xfrm flipH="1">
            <a:off x="1176338" y="6559551"/>
            <a:ext cx="7826771" cy="123825"/>
          </a:xfrm>
          <a:noFill/>
        </p:spPr>
        <p:txBody>
          <a:bodyPr/>
          <a:lstStyle/>
          <a:p>
            <a:r>
              <a:rPr lang="de-DE" dirty="0"/>
              <a:t>external </a:t>
            </a:r>
            <a:r>
              <a:rPr lang="de-DE" dirty="0" err="1"/>
              <a:t>presentation</a:t>
            </a:r>
            <a:r>
              <a:rPr lang="de-DE" dirty="0"/>
              <a:t> TFI SERIES</a:t>
            </a:r>
          </a:p>
        </p:txBody>
      </p:sp>
      <p:pic>
        <p:nvPicPr>
          <p:cNvPr id="5" name="Grafik 4">
            <a:extLst>
              <a:ext uri="{FF2B5EF4-FFF2-40B4-BE49-F238E27FC236}">
                <a16:creationId xmlns:a16="http://schemas.microsoft.com/office/drawing/2014/main" id="{60BD38BA-046D-4EED-A329-FC9C896D0175}"/>
              </a:ext>
            </a:extLst>
          </p:cNvPr>
          <p:cNvPicPr>
            <a:picLocks noChangeAspect="1"/>
          </p:cNvPicPr>
          <p:nvPr/>
        </p:nvPicPr>
        <p:blipFill>
          <a:blip r:embed="rId4"/>
          <a:stretch>
            <a:fillRect/>
          </a:stretch>
        </p:blipFill>
        <p:spPr>
          <a:xfrm>
            <a:off x="3080791" y="1635257"/>
            <a:ext cx="5669515" cy="4838594"/>
          </a:xfrm>
          <a:prstGeom prst="rect">
            <a:avLst/>
          </a:prstGeom>
        </p:spPr>
      </p:pic>
      <p:sp>
        <p:nvSpPr>
          <p:cNvPr id="9" name="Textfeld 8">
            <a:extLst>
              <a:ext uri="{FF2B5EF4-FFF2-40B4-BE49-F238E27FC236}">
                <a16:creationId xmlns:a16="http://schemas.microsoft.com/office/drawing/2014/main" id="{26888C10-2C07-4322-BA95-24195464FFFE}"/>
              </a:ext>
            </a:extLst>
          </p:cNvPr>
          <p:cNvSpPr txBox="1"/>
          <p:nvPr/>
        </p:nvSpPr>
        <p:spPr>
          <a:xfrm>
            <a:off x="56456" y="466756"/>
            <a:ext cx="846386" cy="123111"/>
          </a:xfrm>
          <a:prstGeom prst="rect">
            <a:avLst/>
          </a:prstGeom>
          <a:noFill/>
        </p:spPr>
        <p:txBody>
          <a:bodyPr wrap="none" lIns="0" tIns="0" rIns="0" bIns="0" rtlCol="0">
            <a:spAutoFit/>
          </a:bodyPr>
          <a:lstStyle/>
          <a:p>
            <a:r>
              <a:rPr lang="en-GB" sz="800" b="1" dirty="0">
                <a:solidFill>
                  <a:schemeClr val="bg1"/>
                </a:solidFill>
                <a:latin typeface="+mn-lt"/>
              </a:rPr>
              <a:t>external presentation</a:t>
            </a:r>
          </a:p>
        </p:txBody>
      </p:sp>
    </p:spTree>
    <p:extLst>
      <p:ext uri="{BB962C8B-B14F-4D97-AF65-F5344CB8AC3E}">
        <p14:creationId xmlns:p14="http://schemas.microsoft.com/office/powerpoint/2010/main" val="92625853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B1830F1E-9254-4A84-8465-9CF9CCAA9B35}"/>
              </a:ext>
            </a:extLst>
          </p:cNvPr>
          <p:cNvPicPr>
            <a:picLocks noChangeAspect="1"/>
          </p:cNvPicPr>
          <p:nvPr/>
        </p:nvPicPr>
        <p:blipFill>
          <a:blip r:embed="rId3"/>
          <a:stretch>
            <a:fillRect/>
          </a:stretch>
        </p:blipFill>
        <p:spPr>
          <a:xfrm>
            <a:off x="344488" y="1268760"/>
            <a:ext cx="5184576" cy="2706882"/>
          </a:xfrm>
          <a:prstGeom prst="rect">
            <a:avLst/>
          </a:prstGeom>
        </p:spPr>
      </p:pic>
      <p:sp>
        <p:nvSpPr>
          <p:cNvPr id="6149" name="Rectangle 14"/>
          <p:cNvSpPr>
            <a:spLocks noGrp="1" noChangeArrowheads="1"/>
          </p:cNvSpPr>
          <p:nvPr>
            <p:ph type="title"/>
          </p:nvPr>
        </p:nvSpPr>
        <p:spPr/>
        <p:txBody>
          <a:bodyPr/>
          <a:lstStyle/>
          <a:p>
            <a:pPr eaLnBrk="1" hangingPunct="1"/>
            <a:r>
              <a:rPr lang="de-DE" dirty="0"/>
              <a:t>TFI SERIES</a:t>
            </a:r>
          </a:p>
        </p:txBody>
      </p:sp>
      <p:sp>
        <p:nvSpPr>
          <p:cNvPr id="5" name="Textfeld 4">
            <a:extLst>
              <a:ext uri="{FF2B5EF4-FFF2-40B4-BE49-F238E27FC236}">
                <a16:creationId xmlns:a16="http://schemas.microsoft.com/office/drawing/2014/main" id="{354492E0-5251-4AD1-8663-EB2CB6362A38}"/>
              </a:ext>
            </a:extLst>
          </p:cNvPr>
          <p:cNvSpPr txBox="1"/>
          <p:nvPr/>
        </p:nvSpPr>
        <p:spPr>
          <a:xfrm>
            <a:off x="427880" y="1772816"/>
            <a:ext cx="1343316" cy="246221"/>
          </a:xfrm>
          <a:prstGeom prst="rect">
            <a:avLst/>
          </a:prstGeom>
          <a:noFill/>
        </p:spPr>
        <p:txBody>
          <a:bodyPr wrap="none" lIns="0" tIns="0" rIns="0" bIns="0" rtlCol="0">
            <a:spAutoFit/>
          </a:bodyPr>
          <a:lstStyle/>
          <a:p>
            <a:r>
              <a:rPr lang="en-GB" sz="1600" b="1" dirty="0">
                <a:latin typeface="+mn-lt"/>
              </a:rPr>
              <a:t>Article overview:</a:t>
            </a:r>
          </a:p>
        </p:txBody>
      </p:sp>
      <p:sp>
        <p:nvSpPr>
          <p:cNvPr id="13" name="Datumsplatzhalter 3">
            <a:extLst>
              <a:ext uri="{FF2B5EF4-FFF2-40B4-BE49-F238E27FC236}">
                <a16:creationId xmlns:a16="http://schemas.microsoft.com/office/drawing/2014/main" id="{0E3FD4EB-3173-4174-87E0-17A8C45CCD2C}"/>
              </a:ext>
            </a:extLst>
          </p:cNvPr>
          <p:cNvSpPr>
            <a:spLocks noGrp="1"/>
          </p:cNvSpPr>
          <p:nvPr>
            <p:ph type="dt" sz="half" idx="10"/>
          </p:nvPr>
        </p:nvSpPr>
        <p:spPr>
          <a:xfrm>
            <a:off x="388672" y="6559551"/>
            <a:ext cx="636323" cy="123825"/>
          </a:xfrm>
          <a:noFill/>
        </p:spPr>
        <p:txBody>
          <a:bodyPr/>
          <a:lstStyle/>
          <a:p>
            <a:r>
              <a:rPr lang="de-DE" dirty="0"/>
              <a:t>07-10-2019</a:t>
            </a:r>
          </a:p>
        </p:txBody>
      </p:sp>
      <p:sp>
        <p:nvSpPr>
          <p:cNvPr id="14" name="Foliennummernplatzhalter 5">
            <a:extLst>
              <a:ext uri="{FF2B5EF4-FFF2-40B4-BE49-F238E27FC236}">
                <a16:creationId xmlns:a16="http://schemas.microsoft.com/office/drawing/2014/main" id="{062A98A6-8CCB-49B4-AE34-73D363364399}"/>
              </a:ext>
            </a:extLst>
          </p:cNvPr>
          <p:cNvSpPr>
            <a:spLocks noGrp="1"/>
          </p:cNvSpPr>
          <p:nvPr>
            <p:ph type="sldNum" sz="quarter" idx="11"/>
          </p:nvPr>
        </p:nvSpPr>
        <p:spPr>
          <a:xfrm>
            <a:off x="9227184" y="6559908"/>
            <a:ext cx="290143" cy="123111"/>
          </a:xfrm>
          <a:noFill/>
        </p:spPr>
        <p:txBody>
          <a:bodyPr/>
          <a:lstStyle/>
          <a:p>
            <a:r>
              <a:rPr lang="de-DE" dirty="0"/>
              <a:t>Page  </a:t>
            </a:r>
            <a:fld id="{D3992B04-CE8F-43F6-A7B8-99CDBC93CC1C}" type="slidenum">
              <a:rPr lang="de-DE"/>
              <a:pPr/>
              <a:t>4</a:t>
            </a:fld>
            <a:endParaRPr lang="de-DE" dirty="0"/>
          </a:p>
        </p:txBody>
      </p:sp>
      <p:sp>
        <p:nvSpPr>
          <p:cNvPr id="15" name="Fußzeilenplatzhalter 4">
            <a:extLst>
              <a:ext uri="{FF2B5EF4-FFF2-40B4-BE49-F238E27FC236}">
                <a16:creationId xmlns:a16="http://schemas.microsoft.com/office/drawing/2014/main" id="{2891CB50-5C4F-41F1-B3E9-8156C1A1E3E9}"/>
              </a:ext>
            </a:extLst>
          </p:cNvPr>
          <p:cNvSpPr>
            <a:spLocks noGrp="1"/>
          </p:cNvSpPr>
          <p:nvPr>
            <p:ph type="ftr" sz="quarter" idx="12"/>
          </p:nvPr>
        </p:nvSpPr>
        <p:spPr>
          <a:xfrm flipH="1">
            <a:off x="1176338" y="6559551"/>
            <a:ext cx="7826771" cy="123825"/>
          </a:xfrm>
          <a:noFill/>
        </p:spPr>
        <p:txBody>
          <a:bodyPr/>
          <a:lstStyle/>
          <a:p>
            <a:r>
              <a:rPr lang="de-DE" dirty="0"/>
              <a:t>external </a:t>
            </a:r>
            <a:r>
              <a:rPr lang="de-DE" dirty="0" err="1"/>
              <a:t>presentation</a:t>
            </a:r>
            <a:r>
              <a:rPr lang="de-DE" dirty="0"/>
              <a:t> TFI SERIES</a:t>
            </a:r>
          </a:p>
        </p:txBody>
      </p:sp>
      <p:pic>
        <p:nvPicPr>
          <p:cNvPr id="6" name="Grafik 5">
            <a:extLst>
              <a:ext uri="{FF2B5EF4-FFF2-40B4-BE49-F238E27FC236}">
                <a16:creationId xmlns:a16="http://schemas.microsoft.com/office/drawing/2014/main" id="{80C2177D-B472-46CF-A2B1-809E9B255CDC}"/>
              </a:ext>
            </a:extLst>
          </p:cNvPr>
          <p:cNvPicPr>
            <a:picLocks noChangeAspect="1"/>
          </p:cNvPicPr>
          <p:nvPr/>
        </p:nvPicPr>
        <p:blipFill>
          <a:blip r:embed="rId4"/>
          <a:stretch>
            <a:fillRect/>
          </a:stretch>
        </p:blipFill>
        <p:spPr>
          <a:xfrm>
            <a:off x="451179" y="3916769"/>
            <a:ext cx="5077885" cy="1832481"/>
          </a:xfrm>
          <a:prstGeom prst="rect">
            <a:avLst/>
          </a:prstGeom>
        </p:spPr>
      </p:pic>
      <p:pic>
        <p:nvPicPr>
          <p:cNvPr id="7" name="Grafik 6">
            <a:extLst>
              <a:ext uri="{FF2B5EF4-FFF2-40B4-BE49-F238E27FC236}">
                <a16:creationId xmlns:a16="http://schemas.microsoft.com/office/drawing/2014/main" id="{DB1D3CB1-A41B-4F23-9214-564F8C89DD80}"/>
              </a:ext>
            </a:extLst>
          </p:cNvPr>
          <p:cNvPicPr>
            <a:picLocks noChangeAspect="1"/>
          </p:cNvPicPr>
          <p:nvPr/>
        </p:nvPicPr>
        <p:blipFill>
          <a:blip r:embed="rId5"/>
          <a:stretch>
            <a:fillRect/>
          </a:stretch>
        </p:blipFill>
        <p:spPr>
          <a:xfrm>
            <a:off x="5862205" y="2602886"/>
            <a:ext cx="3364979" cy="2230123"/>
          </a:xfrm>
          <a:prstGeom prst="rect">
            <a:avLst/>
          </a:prstGeom>
        </p:spPr>
      </p:pic>
      <p:sp>
        <p:nvSpPr>
          <p:cNvPr id="11" name="Textfeld 10">
            <a:extLst>
              <a:ext uri="{FF2B5EF4-FFF2-40B4-BE49-F238E27FC236}">
                <a16:creationId xmlns:a16="http://schemas.microsoft.com/office/drawing/2014/main" id="{87539198-46A9-4E26-89E2-A5D2C7AA368A}"/>
              </a:ext>
            </a:extLst>
          </p:cNvPr>
          <p:cNvSpPr txBox="1"/>
          <p:nvPr/>
        </p:nvSpPr>
        <p:spPr>
          <a:xfrm>
            <a:off x="56456" y="466756"/>
            <a:ext cx="846386" cy="123111"/>
          </a:xfrm>
          <a:prstGeom prst="rect">
            <a:avLst/>
          </a:prstGeom>
          <a:noFill/>
        </p:spPr>
        <p:txBody>
          <a:bodyPr wrap="none" lIns="0" tIns="0" rIns="0" bIns="0" rtlCol="0">
            <a:spAutoFit/>
          </a:bodyPr>
          <a:lstStyle/>
          <a:p>
            <a:r>
              <a:rPr lang="en-GB" sz="800" b="1" dirty="0">
                <a:solidFill>
                  <a:schemeClr val="bg1"/>
                </a:solidFill>
                <a:latin typeface="+mn-lt"/>
              </a:rPr>
              <a:t>external presentation</a:t>
            </a:r>
          </a:p>
        </p:txBody>
      </p:sp>
    </p:spTree>
    <p:extLst>
      <p:ext uri="{BB962C8B-B14F-4D97-AF65-F5344CB8AC3E}">
        <p14:creationId xmlns:p14="http://schemas.microsoft.com/office/powerpoint/2010/main" val="233921421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de-DE"/>
              <a:t>Product Utility / Attribute</a:t>
            </a:r>
          </a:p>
        </p:txBody>
      </p:sp>
      <p:graphicFrame>
        <p:nvGraphicFramePr>
          <p:cNvPr id="98429" name="Group 125"/>
          <p:cNvGraphicFramePr>
            <a:graphicFrameLocks noGrp="1"/>
          </p:cNvGraphicFramePr>
          <p:nvPr>
            <p:ph sz="half" idx="1"/>
            <p:extLst>
              <p:ext uri="{D42A27DB-BD31-4B8C-83A1-F6EECF244321}">
                <p14:modId xmlns:p14="http://schemas.microsoft.com/office/powerpoint/2010/main" val="3507891644"/>
              </p:ext>
            </p:extLst>
          </p:nvPr>
        </p:nvGraphicFramePr>
        <p:xfrm>
          <a:off x="388939" y="1431925"/>
          <a:ext cx="4204022" cy="3864864"/>
        </p:xfrm>
        <a:graphic>
          <a:graphicData uri="http://schemas.openxmlformats.org/drawingml/2006/table">
            <a:tbl>
              <a:tblPr/>
              <a:tblGrid>
                <a:gridCol w="4204022">
                  <a:extLst>
                    <a:ext uri="{9D8B030D-6E8A-4147-A177-3AD203B41FA5}">
                      <a16:colId xmlns:a16="http://schemas.microsoft.com/office/drawing/2014/main" val="20000"/>
                    </a:ext>
                  </a:extLst>
                </a:gridCol>
              </a:tblGrid>
              <a:tr h="0">
                <a:tc>
                  <a:txBody>
                    <a:bodyPr/>
                    <a:lstStyle/>
                    <a:p>
                      <a:pPr marL="0" marR="0" lvl="0" indent="0" algn="l" defTabSz="914400" rtl="0" eaLnBrk="1" fontAlgn="base" latinLnBrk="0" hangingPunct="1">
                        <a:lnSpc>
                          <a:spcPct val="100000"/>
                        </a:lnSpc>
                        <a:spcBef>
                          <a:spcPct val="30000"/>
                        </a:spcBef>
                        <a:spcAft>
                          <a:spcPct val="0"/>
                        </a:spcAft>
                        <a:buClrTx/>
                        <a:buSzTx/>
                        <a:buFont typeface="Wingdings" pitchFamily="2" charset="2"/>
                        <a:buNone/>
                        <a:tabLst/>
                      </a:pPr>
                      <a:r>
                        <a:rPr kumimoji="0" lang="de-DE" sz="1600" b="1" i="0" u="none" strike="noStrike" cap="none" normalizeH="0" baseline="0" dirty="0" err="1">
                          <a:ln>
                            <a:noFill/>
                          </a:ln>
                          <a:solidFill>
                            <a:schemeClr val="tx1"/>
                          </a:solidFill>
                          <a:effectLst/>
                          <a:latin typeface="Arial Narrow" pitchFamily="34" charset="0"/>
                          <a:cs typeface="Arial" charset="0"/>
                        </a:rPr>
                        <a:t>Benefit</a:t>
                      </a:r>
                      <a:r>
                        <a:rPr kumimoji="0" lang="de-DE" sz="1600" b="1" i="0" u="none" strike="noStrike" cap="none" normalizeH="0" baseline="0" dirty="0">
                          <a:ln>
                            <a:noFill/>
                          </a:ln>
                          <a:solidFill>
                            <a:schemeClr val="tx1"/>
                          </a:solidFill>
                          <a:effectLst/>
                          <a:latin typeface="Arial Narrow" pitchFamily="34" charset="0"/>
                          <a:cs typeface="Arial" charset="0"/>
                        </a:rPr>
                        <a:t>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0">
                <a:tc>
                  <a:txBody>
                    <a:bodyPr/>
                    <a:lstStyle/>
                    <a:p>
                      <a:pPr marL="0" marR="0" lvl="0" indent="0" algn="l" defTabSz="914400" rtl="0" eaLnBrk="1" fontAlgn="base" latinLnBrk="0" hangingPunct="1">
                        <a:lnSpc>
                          <a:spcPct val="100000"/>
                        </a:lnSpc>
                        <a:spcBef>
                          <a:spcPct val="30000"/>
                        </a:spcBef>
                        <a:spcAft>
                          <a:spcPct val="0"/>
                        </a:spcAft>
                        <a:buClrTx/>
                        <a:buSzTx/>
                        <a:buFont typeface="Wingdings" pitchFamily="2" charset="2"/>
                        <a:buNone/>
                        <a:tabLst/>
                      </a:pPr>
                      <a:r>
                        <a:rPr kumimoji="0" lang="en-US" sz="1200" b="0" i="0" u="none" strike="noStrike" cap="none" normalizeH="0" baseline="0" dirty="0">
                          <a:ln>
                            <a:noFill/>
                          </a:ln>
                          <a:solidFill>
                            <a:schemeClr val="tx1"/>
                          </a:solidFill>
                          <a:effectLst/>
                          <a:latin typeface="Arial Narrow" pitchFamily="34" charset="0"/>
                          <a:cs typeface="Arial" charset="0"/>
                        </a:rPr>
                        <a:t>timing functions and time ranges by DIP switches selectable </a:t>
                      </a:r>
                      <a:endParaRPr kumimoji="0" lang="de-DE" sz="1200" b="0" i="0" u="none" strike="noStrike" cap="none" normalizeH="0" baseline="0" dirty="0">
                        <a:ln>
                          <a:noFill/>
                        </a:ln>
                        <a:solidFill>
                          <a:schemeClr val="tx1"/>
                        </a:solidFill>
                        <a:effectLst/>
                        <a:latin typeface="Arial Narrow" pitchFamily="34" charset="0"/>
                        <a:cs typeface="Arial" charset="0"/>
                      </a:endParaRPr>
                    </a:p>
                    <a:p>
                      <a:pPr marL="0" marR="0" lvl="0" indent="0" algn="l" defTabSz="914400" rtl="0" eaLnBrk="1" fontAlgn="base" latinLnBrk="0" hangingPunct="1">
                        <a:lnSpc>
                          <a:spcPct val="100000"/>
                        </a:lnSpc>
                        <a:spcBef>
                          <a:spcPct val="30000"/>
                        </a:spcBef>
                        <a:spcAft>
                          <a:spcPct val="0"/>
                        </a:spcAft>
                        <a:buClrTx/>
                        <a:buSzTx/>
                        <a:buFont typeface="Wingdings" pitchFamily="2" charset="2"/>
                        <a:buNone/>
                        <a:tabLst/>
                      </a:pPr>
                      <a:endParaRPr kumimoji="0" lang="de-DE" sz="1200" b="0" i="0" u="none" strike="noStrike" cap="none" normalizeH="0" baseline="0" dirty="0">
                        <a:ln>
                          <a:noFill/>
                        </a:ln>
                        <a:solidFill>
                          <a:schemeClr val="tx1"/>
                        </a:solidFill>
                        <a:effectLst/>
                        <a:latin typeface="Arial Narrow"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0">
                <a:tc>
                  <a:txBody>
                    <a:bodyPr/>
                    <a:lstStyle/>
                    <a:p>
                      <a:pPr marL="0" marR="0" lvl="0" indent="0" algn="l" defTabSz="914400" rtl="0" eaLnBrk="1" fontAlgn="base" latinLnBrk="0" hangingPunct="1">
                        <a:lnSpc>
                          <a:spcPct val="100000"/>
                        </a:lnSpc>
                        <a:spcBef>
                          <a:spcPct val="30000"/>
                        </a:spcBef>
                        <a:spcAft>
                          <a:spcPct val="0"/>
                        </a:spcAft>
                        <a:buClrTx/>
                        <a:buSzTx/>
                        <a:buFont typeface="Wingdings" pitchFamily="2" charset="2"/>
                        <a:buNone/>
                        <a:tabLst/>
                      </a:pPr>
                      <a:r>
                        <a:rPr kumimoji="0" lang="de-DE" sz="1600" b="1" i="0" u="none" strike="noStrike" cap="none" normalizeH="0" baseline="0" dirty="0" err="1">
                          <a:ln>
                            <a:noFill/>
                          </a:ln>
                          <a:solidFill>
                            <a:schemeClr val="tx1"/>
                          </a:solidFill>
                          <a:effectLst/>
                          <a:latin typeface="Arial Narrow" pitchFamily="34" charset="0"/>
                          <a:cs typeface="Arial" charset="0"/>
                        </a:rPr>
                        <a:t>Benefit</a:t>
                      </a:r>
                      <a:r>
                        <a:rPr kumimoji="0" lang="de-DE" sz="1600" b="1" i="0" u="none" strike="noStrike" cap="none" normalizeH="0" baseline="0" dirty="0">
                          <a:ln>
                            <a:noFill/>
                          </a:ln>
                          <a:solidFill>
                            <a:schemeClr val="tx1"/>
                          </a:solidFill>
                          <a:effectLst/>
                          <a:latin typeface="Arial Narrow" pitchFamily="34" charset="0"/>
                          <a:cs typeface="Arial" charset="0"/>
                        </a:rPr>
                        <a:t>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0">
                <a:tc>
                  <a:txBody>
                    <a:bodyPr/>
                    <a:lstStyle/>
                    <a:p>
                      <a:pPr marL="0" marR="0" lvl="0" indent="0" algn="l" defTabSz="914400" rtl="0" eaLnBrk="1" fontAlgn="base" latinLnBrk="0" hangingPunct="1">
                        <a:lnSpc>
                          <a:spcPct val="100000"/>
                        </a:lnSpc>
                        <a:spcBef>
                          <a:spcPct val="30000"/>
                        </a:spcBef>
                        <a:spcAft>
                          <a:spcPct val="0"/>
                        </a:spcAft>
                        <a:buClrTx/>
                        <a:buSzTx/>
                        <a:buFont typeface="Wingdings" pitchFamily="2" charset="2"/>
                        <a:buNone/>
                        <a:tabLst/>
                      </a:pPr>
                      <a:r>
                        <a:rPr kumimoji="0" lang="en-US" sz="1200" b="0" i="0" u="none" strike="noStrike" cap="none" normalizeH="0" baseline="0" dirty="0">
                          <a:ln>
                            <a:noFill/>
                          </a:ln>
                          <a:solidFill>
                            <a:schemeClr val="tx1"/>
                          </a:solidFill>
                          <a:effectLst/>
                          <a:latin typeface="Arial Narrow" pitchFamily="34" charset="0"/>
                          <a:cs typeface="Arial" charset="0"/>
                        </a:rPr>
                        <a:t>easy configuration of timing functions and time ranges by </a:t>
                      </a:r>
                    </a:p>
                    <a:p>
                      <a:pPr marL="0" marR="0" lvl="0" indent="0" algn="l" defTabSz="914400" rtl="0" eaLnBrk="1" fontAlgn="base" latinLnBrk="0" hangingPunct="1">
                        <a:lnSpc>
                          <a:spcPct val="100000"/>
                        </a:lnSpc>
                        <a:spcBef>
                          <a:spcPct val="30000"/>
                        </a:spcBef>
                        <a:spcAft>
                          <a:spcPct val="0"/>
                        </a:spcAft>
                        <a:buClrTx/>
                        <a:buSzTx/>
                        <a:buFont typeface="Wingdings" pitchFamily="2" charset="2"/>
                        <a:buNone/>
                        <a:tabLst/>
                      </a:pPr>
                      <a:r>
                        <a:rPr kumimoji="0" lang="en-US" sz="1200" b="0" i="0" u="none" strike="noStrike" cap="none" normalizeH="0" baseline="0" dirty="0">
                          <a:ln>
                            <a:noFill/>
                          </a:ln>
                          <a:solidFill>
                            <a:schemeClr val="tx1"/>
                          </a:solidFill>
                          <a:effectLst/>
                          <a:latin typeface="Arial Narrow" pitchFamily="34" charset="0"/>
                          <a:cs typeface="Arial" charset="0"/>
                        </a:rPr>
                        <a:t>rotatory switches on the front side</a:t>
                      </a:r>
                    </a:p>
                    <a:p>
                      <a:pPr marL="0" marR="0" lvl="0" indent="0" algn="l" defTabSz="914400" rtl="0" eaLnBrk="1" fontAlgn="base" latinLnBrk="0" hangingPunct="1">
                        <a:lnSpc>
                          <a:spcPct val="100000"/>
                        </a:lnSpc>
                        <a:spcBef>
                          <a:spcPct val="30000"/>
                        </a:spcBef>
                        <a:spcAft>
                          <a:spcPct val="0"/>
                        </a:spcAft>
                        <a:buClrTx/>
                        <a:buSzTx/>
                        <a:buFont typeface="Wingdings" pitchFamily="2" charset="2"/>
                        <a:buNone/>
                        <a:tabLst/>
                      </a:pPr>
                      <a:endParaRPr kumimoji="0" lang="de-DE" sz="1200" b="0" i="0" u="none" strike="noStrike" cap="none" normalizeH="0" baseline="0" dirty="0">
                        <a:ln>
                          <a:noFill/>
                        </a:ln>
                        <a:solidFill>
                          <a:schemeClr val="tx1"/>
                        </a:solidFill>
                        <a:effectLst/>
                        <a:latin typeface="Arial Narrow"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0">
                <a:tc>
                  <a:txBody>
                    <a:bodyPr/>
                    <a:lstStyle/>
                    <a:p>
                      <a:pPr marL="0" marR="0" lvl="0" indent="0" algn="l" defTabSz="914400" rtl="0" eaLnBrk="1" fontAlgn="base" latinLnBrk="0" hangingPunct="1">
                        <a:lnSpc>
                          <a:spcPct val="100000"/>
                        </a:lnSpc>
                        <a:spcBef>
                          <a:spcPct val="30000"/>
                        </a:spcBef>
                        <a:spcAft>
                          <a:spcPct val="0"/>
                        </a:spcAft>
                        <a:buClrTx/>
                        <a:buSzTx/>
                        <a:buFont typeface="Wingdings" pitchFamily="2" charset="2"/>
                        <a:buNone/>
                        <a:tabLst/>
                      </a:pPr>
                      <a:r>
                        <a:rPr kumimoji="0" lang="de-DE" sz="1600" b="1" i="0" u="none" strike="noStrike" cap="none" normalizeH="0" baseline="0" dirty="0" err="1">
                          <a:ln>
                            <a:noFill/>
                          </a:ln>
                          <a:solidFill>
                            <a:schemeClr val="tx1"/>
                          </a:solidFill>
                          <a:effectLst/>
                          <a:latin typeface="Arial Narrow" pitchFamily="34" charset="0"/>
                          <a:cs typeface="Arial" charset="0"/>
                        </a:rPr>
                        <a:t>Benefit</a:t>
                      </a:r>
                      <a:r>
                        <a:rPr kumimoji="0" lang="de-DE" sz="1600" b="1" i="0" u="none" strike="noStrike" cap="none" normalizeH="0" baseline="0" dirty="0">
                          <a:ln>
                            <a:noFill/>
                          </a:ln>
                          <a:solidFill>
                            <a:schemeClr val="tx1"/>
                          </a:solidFill>
                          <a:effectLst/>
                          <a:latin typeface="Arial Narrow" pitchFamily="34" charset="0"/>
                          <a:cs typeface="Arial" charset="0"/>
                        </a:rPr>
                        <a:t> 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17475">
                <a:tc>
                  <a:txBody>
                    <a:bodyPr/>
                    <a:lstStyle/>
                    <a:p>
                      <a:pPr marL="0" marR="0" lvl="0" indent="0" algn="l" defTabSz="914400" rtl="0" eaLnBrk="1" fontAlgn="base" latinLnBrk="0" hangingPunct="1">
                        <a:lnSpc>
                          <a:spcPct val="100000"/>
                        </a:lnSpc>
                        <a:spcBef>
                          <a:spcPct val="30000"/>
                        </a:spcBef>
                        <a:spcAft>
                          <a:spcPct val="0"/>
                        </a:spcAft>
                        <a:buClrTx/>
                        <a:buSzTx/>
                        <a:buFont typeface="Wingdings" pitchFamily="2" charset="2"/>
                        <a:buNone/>
                        <a:tabLst/>
                      </a:pPr>
                      <a:r>
                        <a:rPr kumimoji="0" lang="de-DE" sz="1200" b="0" i="0" u="none" strike="noStrike" cap="none" normalizeH="0" baseline="0" dirty="0">
                          <a:ln>
                            <a:noFill/>
                          </a:ln>
                          <a:solidFill>
                            <a:schemeClr val="tx1"/>
                          </a:solidFill>
                          <a:effectLst/>
                          <a:latin typeface="Arial Narrow" pitchFamily="34" charset="0"/>
                          <a:cs typeface="Arial" charset="0"/>
                        </a:rPr>
                        <a:t>international </a:t>
                      </a:r>
                      <a:r>
                        <a:rPr kumimoji="0" lang="de-DE" sz="1200" b="0" i="0" u="none" strike="noStrike" cap="none" normalizeH="0" baseline="0" dirty="0" err="1">
                          <a:ln>
                            <a:noFill/>
                          </a:ln>
                          <a:solidFill>
                            <a:schemeClr val="tx1"/>
                          </a:solidFill>
                          <a:effectLst/>
                          <a:latin typeface="Arial Narrow" pitchFamily="34" charset="0"/>
                          <a:cs typeface="Arial" charset="0"/>
                        </a:rPr>
                        <a:t>approvals</a:t>
                      </a:r>
                      <a:r>
                        <a:rPr kumimoji="0" lang="de-DE" sz="1200" b="0" i="0" u="none" strike="noStrike" cap="none" normalizeH="0" baseline="0" dirty="0">
                          <a:ln>
                            <a:noFill/>
                          </a:ln>
                          <a:solidFill>
                            <a:schemeClr val="tx1"/>
                          </a:solidFill>
                          <a:effectLst/>
                          <a:latin typeface="Arial Narrow" pitchFamily="34" charset="0"/>
                          <a:cs typeface="Arial" charset="0"/>
                        </a:rPr>
                        <a:t>  / </a:t>
                      </a:r>
                      <a:r>
                        <a:rPr kumimoji="0" lang="de-DE" sz="1200" b="0" i="0" u="none" strike="noStrike" cap="none" normalizeH="0" baseline="0" dirty="0" err="1">
                          <a:ln>
                            <a:noFill/>
                          </a:ln>
                          <a:solidFill>
                            <a:schemeClr val="tx1"/>
                          </a:solidFill>
                          <a:effectLst/>
                          <a:latin typeface="Arial Narrow" pitchFamily="34" charset="0"/>
                          <a:cs typeface="Arial" charset="0"/>
                        </a:rPr>
                        <a:t>worldwide</a:t>
                      </a:r>
                      <a:r>
                        <a:rPr kumimoji="0" lang="de-DE" sz="1200" b="0" i="0" u="none" strike="noStrike" cap="none" normalizeH="0" baseline="0" dirty="0">
                          <a:ln>
                            <a:noFill/>
                          </a:ln>
                          <a:solidFill>
                            <a:schemeClr val="tx1"/>
                          </a:solidFill>
                          <a:effectLst/>
                          <a:latin typeface="Arial Narrow" pitchFamily="34" charset="0"/>
                          <a:cs typeface="Arial" charset="0"/>
                        </a:rPr>
                        <a:t> </a:t>
                      </a:r>
                      <a:r>
                        <a:rPr kumimoji="0" lang="de-DE" sz="1200" b="0" i="0" u="none" strike="noStrike" cap="none" normalizeH="0" baseline="0" dirty="0" err="1">
                          <a:ln>
                            <a:noFill/>
                          </a:ln>
                          <a:solidFill>
                            <a:schemeClr val="tx1"/>
                          </a:solidFill>
                          <a:effectLst/>
                          <a:latin typeface="Arial Narrow" pitchFamily="34" charset="0"/>
                          <a:cs typeface="Arial" charset="0"/>
                        </a:rPr>
                        <a:t>useable</a:t>
                      </a:r>
                      <a:endParaRPr kumimoji="0" lang="de-DE" sz="1200" b="0" i="0" u="none" strike="noStrike" cap="none" normalizeH="0" baseline="0" dirty="0">
                        <a:ln>
                          <a:noFill/>
                        </a:ln>
                        <a:solidFill>
                          <a:schemeClr val="tx1"/>
                        </a:solidFill>
                        <a:effectLst/>
                        <a:latin typeface="Arial Narrow" pitchFamily="34" charset="0"/>
                        <a:cs typeface="Arial" charset="0"/>
                      </a:endParaRPr>
                    </a:p>
                    <a:p>
                      <a:pPr marL="0" marR="0" lvl="0" indent="0" algn="l" defTabSz="914400" rtl="0" eaLnBrk="1" fontAlgn="base" latinLnBrk="0" hangingPunct="1">
                        <a:lnSpc>
                          <a:spcPct val="100000"/>
                        </a:lnSpc>
                        <a:spcBef>
                          <a:spcPct val="30000"/>
                        </a:spcBef>
                        <a:spcAft>
                          <a:spcPct val="0"/>
                        </a:spcAft>
                        <a:buClrTx/>
                        <a:buSzTx/>
                        <a:buFont typeface="Wingdings" pitchFamily="2" charset="2"/>
                        <a:buNone/>
                        <a:tabLst/>
                      </a:pPr>
                      <a:endParaRPr kumimoji="0" lang="de-DE" sz="1200" b="0" i="0" u="none" strike="noStrike" cap="none" normalizeH="0" baseline="0" dirty="0">
                        <a:ln>
                          <a:noFill/>
                        </a:ln>
                        <a:solidFill>
                          <a:schemeClr val="tx1"/>
                        </a:solidFill>
                        <a:effectLst/>
                        <a:latin typeface="Arial Narrow"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0">
                <a:tc>
                  <a:txBody>
                    <a:bodyPr/>
                    <a:lstStyle/>
                    <a:p>
                      <a:pPr marL="0" marR="0" lvl="0" indent="0" algn="l" defTabSz="914400" rtl="0" eaLnBrk="1" fontAlgn="base" latinLnBrk="0" hangingPunct="1">
                        <a:lnSpc>
                          <a:spcPct val="100000"/>
                        </a:lnSpc>
                        <a:spcBef>
                          <a:spcPct val="30000"/>
                        </a:spcBef>
                        <a:spcAft>
                          <a:spcPct val="0"/>
                        </a:spcAft>
                        <a:buClrTx/>
                        <a:buSzTx/>
                        <a:buFont typeface="Wingdings" pitchFamily="2" charset="2"/>
                        <a:buNone/>
                        <a:tabLst/>
                      </a:pPr>
                      <a:r>
                        <a:rPr kumimoji="0" lang="de-DE" sz="1600" b="1" i="0" u="none" strike="noStrike" cap="none" normalizeH="0" baseline="0" dirty="0" err="1">
                          <a:ln>
                            <a:noFill/>
                          </a:ln>
                          <a:solidFill>
                            <a:schemeClr val="tx1"/>
                          </a:solidFill>
                          <a:effectLst/>
                          <a:latin typeface="Arial Narrow" pitchFamily="34" charset="0"/>
                          <a:cs typeface="Arial" charset="0"/>
                        </a:rPr>
                        <a:t>Benefit</a:t>
                      </a:r>
                      <a:r>
                        <a:rPr kumimoji="0" lang="de-DE" sz="1600" b="1" i="0" u="none" strike="noStrike" cap="none" normalizeH="0" baseline="0" dirty="0">
                          <a:ln>
                            <a:noFill/>
                          </a:ln>
                          <a:solidFill>
                            <a:schemeClr val="tx1"/>
                          </a:solidFill>
                          <a:effectLst/>
                          <a:latin typeface="Arial Narrow" pitchFamily="34" charset="0"/>
                          <a:cs typeface="Arial" charset="0"/>
                        </a:rPr>
                        <a:t> 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0">
                <a:tc>
                  <a:txBody>
                    <a:bodyPr/>
                    <a:lstStyle/>
                    <a:p>
                      <a:pPr marL="0" marR="0" lvl="0" indent="0" algn="l" defTabSz="914400" rtl="0" eaLnBrk="1" fontAlgn="base" latinLnBrk="0" hangingPunct="1">
                        <a:lnSpc>
                          <a:spcPct val="100000"/>
                        </a:lnSpc>
                        <a:spcBef>
                          <a:spcPct val="30000"/>
                        </a:spcBef>
                        <a:spcAft>
                          <a:spcPct val="0"/>
                        </a:spcAft>
                        <a:buClrTx/>
                        <a:buSzTx/>
                        <a:buFont typeface="Wingdings" pitchFamily="2" charset="2"/>
                        <a:buNone/>
                        <a:tabLst/>
                      </a:pPr>
                      <a:r>
                        <a:rPr kumimoji="0" lang="en-US" sz="1200" b="0" i="0" u="none" strike="noStrike" cap="none" normalizeH="0" baseline="0" dirty="0">
                          <a:ln>
                            <a:noFill/>
                          </a:ln>
                          <a:solidFill>
                            <a:schemeClr val="tx1"/>
                          </a:solidFill>
                          <a:effectLst/>
                          <a:latin typeface="Arial Narrow" pitchFamily="34" charset="0"/>
                          <a:cs typeface="Arial" charset="0"/>
                        </a:rPr>
                        <a:t>All devices comply in design and function with the </a:t>
                      </a:r>
                    </a:p>
                    <a:p>
                      <a:pPr marL="0" marR="0" lvl="0" indent="0" algn="l" defTabSz="914400" rtl="0" eaLnBrk="1" fontAlgn="base" latinLnBrk="0" hangingPunct="1">
                        <a:lnSpc>
                          <a:spcPct val="100000"/>
                        </a:lnSpc>
                        <a:spcBef>
                          <a:spcPct val="30000"/>
                        </a:spcBef>
                        <a:spcAft>
                          <a:spcPct val="0"/>
                        </a:spcAft>
                        <a:buClrTx/>
                        <a:buSzTx/>
                        <a:buFont typeface="Wingdings" pitchFamily="2" charset="2"/>
                        <a:buNone/>
                        <a:tabLst/>
                      </a:pPr>
                      <a:r>
                        <a:rPr kumimoji="0" lang="en-US" sz="1200" b="0" i="0" u="none" strike="noStrike" cap="none" normalizeH="0" baseline="0" dirty="0">
                          <a:ln>
                            <a:noFill/>
                          </a:ln>
                          <a:solidFill>
                            <a:schemeClr val="tx1"/>
                          </a:solidFill>
                          <a:effectLst/>
                          <a:latin typeface="Arial Narrow" pitchFamily="34" charset="0"/>
                          <a:cs typeface="Arial" charset="0"/>
                        </a:rPr>
                        <a:t>international standard for time relays EN 61812</a:t>
                      </a:r>
                    </a:p>
                    <a:p>
                      <a:pPr marL="0" marR="0" lvl="0" indent="0" algn="l" defTabSz="914400" rtl="0" eaLnBrk="1" fontAlgn="base" latinLnBrk="0" hangingPunct="1">
                        <a:lnSpc>
                          <a:spcPct val="100000"/>
                        </a:lnSpc>
                        <a:spcBef>
                          <a:spcPct val="30000"/>
                        </a:spcBef>
                        <a:spcAft>
                          <a:spcPct val="0"/>
                        </a:spcAft>
                        <a:buClrTx/>
                        <a:buSzTx/>
                        <a:buFont typeface="Wingdings" pitchFamily="2" charset="2"/>
                        <a:buNone/>
                        <a:tabLst/>
                      </a:pPr>
                      <a:endParaRPr kumimoji="0" lang="de-DE" sz="1200" b="0" i="0" u="none" strike="noStrike" cap="none" normalizeH="0" baseline="0" dirty="0">
                        <a:ln>
                          <a:noFill/>
                        </a:ln>
                        <a:solidFill>
                          <a:schemeClr val="tx1"/>
                        </a:solidFill>
                        <a:effectLst/>
                        <a:latin typeface="Arial Narrow"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98340" name="Rectangle 36"/>
          <p:cNvSpPr>
            <a:spLocks noChangeArrowheads="1"/>
          </p:cNvSpPr>
          <p:nvPr/>
        </p:nvSpPr>
        <p:spPr bwMode="auto">
          <a:xfrm>
            <a:off x="5035551" y="1377953"/>
            <a:ext cx="4678363" cy="374768"/>
          </a:xfrm>
          <a:prstGeom prst="rect">
            <a:avLst/>
          </a:prstGeom>
          <a:noFill/>
          <a:ln w="9525">
            <a:noFill/>
            <a:miter lim="800000"/>
            <a:headEnd/>
            <a:tailEnd/>
          </a:ln>
          <a:effectLst/>
        </p:spPr>
        <p:txBody>
          <a:bodyPr/>
          <a:lstStyle/>
          <a:p>
            <a:r>
              <a:rPr lang="de-DE" sz="1600" b="1" dirty="0"/>
              <a:t>TFI SERIES</a:t>
            </a:r>
          </a:p>
        </p:txBody>
      </p:sp>
      <p:sp>
        <p:nvSpPr>
          <p:cNvPr id="3" name="Textfeld 2">
            <a:extLst>
              <a:ext uri="{FF2B5EF4-FFF2-40B4-BE49-F238E27FC236}">
                <a16:creationId xmlns:a16="http://schemas.microsoft.com/office/drawing/2014/main" id="{454DB919-FE59-4A1E-8506-5BAD83E7A9CE}"/>
              </a:ext>
            </a:extLst>
          </p:cNvPr>
          <p:cNvSpPr txBox="1"/>
          <p:nvPr/>
        </p:nvSpPr>
        <p:spPr>
          <a:xfrm>
            <a:off x="5174142" y="5733256"/>
            <a:ext cx="2151871" cy="430887"/>
          </a:xfrm>
          <a:prstGeom prst="rect">
            <a:avLst/>
          </a:prstGeom>
          <a:noFill/>
        </p:spPr>
        <p:txBody>
          <a:bodyPr wrap="none" lIns="0" tIns="0" rIns="0" bIns="0" rtlCol="0">
            <a:spAutoFit/>
          </a:bodyPr>
          <a:lstStyle/>
          <a:p>
            <a:r>
              <a:rPr lang="en-GB" dirty="0">
                <a:latin typeface="+mn-lt"/>
              </a:rPr>
              <a:t>Product launch note TFI SERIES</a:t>
            </a:r>
          </a:p>
          <a:p>
            <a:r>
              <a:rPr lang="en-GB" sz="1400" dirty="0">
                <a:latin typeface="+mn-lt"/>
              </a:rPr>
              <a:t>Available for the SPS fa</a:t>
            </a:r>
            <a:r>
              <a:rPr lang="en-GB" dirty="0">
                <a:latin typeface="+mn-lt"/>
              </a:rPr>
              <a:t>ir 2019</a:t>
            </a:r>
            <a:r>
              <a:rPr lang="en-GB" sz="1400" dirty="0">
                <a:latin typeface="+mn-lt"/>
              </a:rPr>
              <a:t>.</a:t>
            </a:r>
          </a:p>
        </p:txBody>
      </p:sp>
      <p:sp>
        <p:nvSpPr>
          <p:cNvPr id="13" name="Datumsplatzhalter 3">
            <a:extLst>
              <a:ext uri="{FF2B5EF4-FFF2-40B4-BE49-F238E27FC236}">
                <a16:creationId xmlns:a16="http://schemas.microsoft.com/office/drawing/2014/main" id="{B308FF04-C67E-41B5-A70C-10A5E85F846E}"/>
              </a:ext>
            </a:extLst>
          </p:cNvPr>
          <p:cNvSpPr>
            <a:spLocks noGrp="1"/>
          </p:cNvSpPr>
          <p:nvPr>
            <p:ph type="dt" sz="half" idx="10"/>
          </p:nvPr>
        </p:nvSpPr>
        <p:spPr>
          <a:xfrm>
            <a:off x="388672" y="6559551"/>
            <a:ext cx="636323" cy="123825"/>
          </a:xfrm>
          <a:noFill/>
        </p:spPr>
        <p:txBody>
          <a:bodyPr/>
          <a:lstStyle/>
          <a:p>
            <a:r>
              <a:rPr lang="de-DE" dirty="0"/>
              <a:t>07-10-2019</a:t>
            </a:r>
          </a:p>
        </p:txBody>
      </p:sp>
      <p:sp>
        <p:nvSpPr>
          <p:cNvPr id="14" name="Foliennummernplatzhalter 5">
            <a:extLst>
              <a:ext uri="{FF2B5EF4-FFF2-40B4-BE49-F238E27FC236}">
                <a16:creationId xmlns:a16="http://schemas.microsoft.com/office/drawing/2014/main" id="{FFD10F19-2809-4F12-95B6-1D1BAD72A0E2}"/>
              </a:ext>
            </a:extLst>
          </p:cNvPr>
          <p:cNvSpPr>
            <a:spLocks noGrp="1"/>
          </p:cNvSpPr>
          <p:nvPr>
            <p:ph type="sldNum" sz="quarter" idx="11"/>
          </p:nvPr>
        </p:nvSpPr>
        <p:spPr>
          <a:xfrm>
            <a:off x="9227184" y="6559908"/>
            <a:ext cx="290143" cy="123111"/>
          </a:xfrm>
          <a:noFill/>
        </p:spPr>
        <p:txBody>
          <a:bodyPr/>
          <a:lstStyle/>
          <a:p>
            <a:r>
              <a:rPr lang="de-DE" dirty="0"/>
              <a:t>Page  </a:t>
            </a:r>
            <a:fld id="{D3992B04-CE8F-43F6-A7B8-99CDBC93CC1C}" type="slidenum">
              <a:rPr lang="de-DE"/>
              <a:pPr/>
              <a:t>5</a:t>
            </a:fld>
            <a:endParaRPr lang="de-DE" dirty="0"/>
          </a:p>
        </p:txBody>
      </p:sp>
      <p:sp>
        <p:nvSpPr>
          <p:cNvPr id="15" name="Fußzeilenplatzhalter 4">
            <a:extLst>
              <a:ext uri="{FF2B5EF4-FFF2-40B4-BE49-F238E27FC236}">
                <a16:creationId xmlns:a16="http://schemas.microsoft.com/office/drawing/2014/main" id="{F598EF4C-FFA6-4C81-AD3A-E883D51A73D0}"/>
              </a:ext>
            </a:extLst>
          </p:cNvPr>
          <p:cNvSpPr>
            <a:spLocks noGrp="1"/>
          </p:cNvSpPr>
          <p:nvPr>
            <p:ph type="ftr" sz="quarter" idx="12"/>
          </p:nvPr>
        </p:nvSpPr>
        <p:spPr>
          <a:xfrm flipH="1">
            <a:off x="1176338" y="6559551"/>
            <a:ext cx="7826771" cy="123825"/>
          </a:xfrm>
          <a:noFill/>
        </p:spPr>
        <p:txBody>
          <a:bodyPr/>
          <a:lstStyle/>
          <a:p>
            <a:r>
              <a:rPr lang="de-DE" dirty="0"/>
              <a:t>external </a:t>
            </a:r>
            <a:r>
              <a:rPr lang="de-DE" dirty="0" err="1"/>
              <a:t>presentation</a:t>
            </a:r>
            <a:r>
              <a:rPr lang="de-DE" dirty="0"/>
              <a:t> TFI SERIES</a:t>
            </a:r>
          </a:p>
        </p:txBody>
      </p:sp>
      <p:pic>
        <p:nvPicPr>
          <p:cNvPr id="4" name="Grafik 3">
            <a:extLst>
              <a:ext uri="{FF2B5EF4-FFF2-40B4-BE49-F238E27FC236}">
                <a16:creationId xmlns:a16="http://schemas.microsoft.com/office/drawing/2014/main" id="{E7CE5324-88B1-4A66-AA40-B91F4D0DC51C}"/>
              </a:ext>
            </a:extLst>
          </p:cNvPr>
          <p:cNvPicPr>
            <a:picLocks noChangeAspect="1"/>
          </p:cNvPicPr>
          <p:nvPr/>
        </p:nvPicPr>
        <p:blipFill>
          <a:blip r:embed="rId3"/>
          <a:stretch>
            <a:fillRect/>
          </a:stretch>
        </p:blipFill>
        <p:spPr>
          <a:xfrm>
            <a:off x="5113488" y="1752721"/>
            <a:ext cx="2808312" cy="3866782"/>
          </a:xfrm>
          <a:prstGeom prst="rect">
            <a:avLst/>
          </a:prstGeom>
          <a:ln>
            <a:solidFill>
              <a:schemeClr val="accent1"/>
            </a:solidFill>
          </a:ln>
        </p:spPr>
      </p:pic>
      <p:sp>
        <p:nvSpPr>
          <p:cNvPr id="11" name="Textfeld 10">
            <a:extLst>
              <a:ext uri="{FF2B5EF4-FFF2-40B4-BE49-F238E27FC236}">
                <a16:creationId xmlns:a16="http://schemas.microsoft.com/office/drawing/2014/main" id="{4737036A-7CD2-4D16-861C-40C1BFDA6700}"/>
              </a:ext>
            </a:extLst>
          </p:cNvPr>
          <p:cNvSpPr txBox="1"/>
          <p:nvPr/>
        </p:nvSpPr>
        <p:spPr>
          <a:xfrm>
            <a:off x="56456" y="466756"/>
            <a:ext cx="846386" cy="123111"/>
          </a:xfrm>
          <a:prstGeom prst="rect">
            <a:avLst/>
          </a:prstGeom>
          <a:noFill/>
        </p:spPr>
        <p:txBody>
          <a:bodyPr wrap="none" lIns="0" tIns="0" rIns="0" bIns="0" rtlCol="0">
            <a:spAutoFit/>
          </a:bodyPr>
          <a:lstStyle/>
          <a:p>
            <a:r>
              <a:rPr lang="en-GB" sz="800" b="1" dirty="0">
                <a:solidFill>
                  <a:schemeClr val="bg1"/>
                </a:solidFill>
                <a:latin typeface="+mn-lt"/>
              </a:rPr>
              <a:t>external presentation</a:t>
            </a:r>
          </a:p>
        </p:txBody>
      </p:sp>
    </p:spTree>
    <p:extLst>
      <p:ext uri="{BB962C8B-B14F-4D97-AF65-F5344CB8AC3E}">
        <p14:creationId xmlns:p14="http://schemas.microsoft.com/office/powerpoint/2010/main" val="3905985695"/>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Rectangle 26"/>
          <p:cNvSpPr>
            <a:spLocks noGrp="1" noChangeArrowheads="1"/>
          </p:cNvSpPr>
          <p:nvPr>
            <p:ph type="title"/>
          </p:nvPr>
        </p:nvSpPr>
        <p:spPr/>
        <p:txBody>
          <a:bodyPr/>
          <a:lstStyle/>
          <a:p>
            <a:pPr eaLnBrk="1" hangingPunct="1"/>
            <a:r>
              <a:rPr lang="de-DE" dirty="0" err="1"/>
              <a:t>Approvals</a:t>
            </a:r>
            <a:r>
              <a:rPr lang="de-DE" dirty="0"/>
              <a:t> / </a:t>
            </a:r>
            <a:r>
              <a:rPr lang="de-DE" dirty="0" err="1"/>
              <a:t>Certificates</a:t>
            </a:r>
            <a:endParaRPr lang="de-DE" dirty="0"/>
          </a:p>
        </p:txBody>
      </p:sp>
      <p:sp>
        <p:nvSpPr>
          <p:cNvPr id="10246" name="Rectangle 27"/>
          <p:cNvSpPr>
            <a:spLocks noGrp="1" noChangeArrowheads="1"/>
          </p:cNvSpPr>
          <p:nvPr>
            <p:ph idx="1"/>
          </p:nvPr>
        </p:nvSpPr>
        <p:spPr>
          <a:xfrm>
            <a:off x="388938" y="1876425"/>
            <a:ext cx="9128125" cy="307777"/>
          </a:xfrm>
        </p:spPr>
        <p:txBody>
          <a:bodyPr/>
          <a:lstStyle/>
          <a:p>
            <a:r>
              <a:rPr lang="de-DE" dirty="0"/>
              <a:t>Schedule </a:t>
            </a:r>
            <a:r>
              <a:rPr lang="de-DE" dirty="0" err="1"/>
              <a:t>of</a:t>
            </a:r>
            <a:r>
              <a:rPr lang="de-DE" dirty="0"/>
              <a:t> </a:t>
            </a:r>
            <a:r>
              <a:rPr lang="de-DE" dirty="0" err="1"/>
              <a:t>which</a:t>
            </a:r>
            <a:r>
              <a:rPr lang="de-DE" dirty="0"/>
              <a:t> </a:t>
            </a:r>
            <a:r>
              <a:rPr lang="de-DE" dirty="0" err="1"/>
              <a:t>approvals</a:t>
            </a:r>
            <a:r>
              <a:rPr lang="de-DE" dirty="0"/>
              <a:t> </a:t>
            </a:r>
            <a:r>
              <a:rPr lang="de-DE" dirty="0" err="1"/>
              <a:t>should</a:t>
            </a:r>
            <a:r>
              <a:rPr lang="de-DE" dirty="0"/>
              <a:t> </a:t>
            </a:r>
            <a:r>
              <a:rPr lang="de-DE" dirty="0" err="1"/>
              <a:t>come</a:t>
            </a:r>
            <a:r>
              <a:rPr lang="de-DE" dirty="0"/>
              <a:t> and </a:t>
            </a:r>
            <a:r>
              <a:rPr lang="de-DE" dirty="0" err="1"/>
              <a:t>when</a:t>
            </a:r>
            <a:endParaRPr lang="de-DE" dirty="0"/>
          </a:p>
        </p:txBody>
      </p:sp>
      <p:sp>
        <p:nvSpPr>
          <p:cNvPr id="106501" name="AutoShape 5"/>
          <p:cNvSpPr>
            <a:spLocks noChangeArrowheads="1"/>
          </p:cNvSpPr>
          <p:nvPr/>
        </p:nvSpPr>
        <p:spPr bwMode="auto">
          <a:xfrm>
            <a:off x="214313" y="3967163"/>
            <a:ext cx="625475" cy="504825"/>
          </a:xfrm>
          <a:prstGeom prst="hexagon">
            <a:avLst>
              <a:gd name="adj" fmla="val 30975"/>
              <a:gd name="vf" fmla="val 115470"/>
            </a:avLst>
          </a:prstGeom>
          <a:solidFill>
            <a:schemeClr val="accent1"/>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defRPr/>
            </a:pPr>
            <a:r>
              <a:rPr lang="de-DE" sz="1800" b="1"/>
              <a:t>ML</a:t>
            </a:r>
          </a:p>
        </p:txBody>
      </p:sp>
      <p:sp>
        <p:nvSpPr>
          <p:cNvPr id="106502" name="AutoShape 6"/>
          <p:cNvSpPr>
            <a:spLocks noChangeArrowheads="1"/>
          </p:cNvSpPr>
          <p:nvPr/>
        </p:nvSpPr>
        <p:spPr bwMode="auto">
          <a:xfrm>
            <a:off x="919163" y="3967163"/>
            <a:ext cx="1716087" cy="504825"/>
          </a:xfrm>
          <a:prstGeom prst="homePlate">
            <a:avLst>
              <a:gd name="adj" fmla="val 84984"/>
            </a:avLst>
          </a:prstGeom>
          <a:solidFill>
            <a:schemeClr val="bg2"/>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defRPr/>
            </a:pPr>
            <a:r>
              <a:rPr lang="de-DE" sz="1800" b="1" dirty="0"/>
              <a:t>Q4/2019</a:t>
            </a:r>
          </a:p>
        </p:txBody>
      </p:sp>
      <p:sp>
        <p:nvSpPr>
          <p:cNvPr id="106507" name="Rectangle 11"/>
          <p:cNvSpPr>
            <a:spLocks noChangeArrowheads="1"/>
          </p:cNvSpPr>
          <p:nvPr/>
        </p:nvSpPr>
        <p:spPr bwMode="auto">
          <a:xfrm rot="16200000">
            <a:off x="-97741" y="5035920"/>
            <a:ext cx="1295400" cy="469900"/>
          </a:xfrm>
          <a:prstGeom prst="rect">
            <a:avLst/>
          </a:prstGeom>
          <a:solidFill>
            <a:schemeClr val="folHlink"/>
          </a:solidFill>
          <a:ln w="9525">
            <a:solidFill>
              <a:schemeClr val="tx1"/>
            </a:solidFill>
            <a:miter lim="800000"/>
            <a:headEnd/>
            <a:tailEnd/>
          </a:ln>
          <a:effectLst>
            <a:outerShdw dist="107763" dir="2700000" algn="ctr" rotWithShape="0">
              <a:schemeClr val="bg2">
                <a:alpha val="50000"/>
              </a:schemeClr>
            </a:outerShdw>
          </a:effectLst>
        </p:spPr>
        <p:txBody>
          <a:bodyPr wrap="none" anchor="ctr"/>
          <a:lstStyle/>
          <a:p>
            <a:pPr algn="ctr">
              <a:defRPr/>
            </a:pPr>
            <a:r>
              <a:rPr lang="de-DE" sz="1800" b="1" dirty="0"/>
              <a:t>11/2019</a:t>
            </a:r>
          </a:p>
        </p:txBody>
      </p:sp>
      <p:pic>
        <p:nvPicPr>
          <p:cNvPr id="10255" name="Picture 28" descr="Logo_CE"/>
          <p:cNvPicPr>
            <a:picLocks noChangeAspect="1" noChangeArrowheads="1"/>
          </p:cNvPicPr>
          <p:nvPr/>
        </p:nvPicPr>
        <p:blipFill>
          <a:blip r:embed="rId3" cstate="print"/>
          <a:srcRect/>
          <a:stretch>
            <a:fillRect/>
          </a:stretch>
        </p:blipFill>
        <p:spPr bwMode="auto">
          <a:xfrm>
            <a:off x="990600" y="4887913"/>
            <a:ext cx="360363" cy="349250"/>
          </a:xfrm>
          <a:prstGeom prst="rect">
            <a:avLst/>
          </a:prstGeom>
          <a:noFill/>
          <a:ln w="9525">
            <a:noFill/>
            <a:miter lim="800000"/>
            <a:headEnd/>
            <a:tailEnd/>
          </a:ln>
        </p:spPr>
      </p:pic>
      <p:pic>
        <p:nvPicPr>
          <p:cNvPr id="10256" name="Picture 29" descr="Logo_cULus"/>
          <p:cNvPicPr>
            <a:picLocks noChangeAspect="1" noChangeArrowheads="1"/>
          </p:cNvPicPr>
          <p:nvPr/>
        </p:nvPicPr>
        <p:blipFill>
          <a:blip r:embed="rId4" cstate="print"/>
          <a:srcRect/>
          <a:stretch>
            <a:fillRect/>
          </a:stretch>
        </p:blipFill>
        <p:spPr bwMode="auto">
          <a:xfrm>
            <a:off x="1492250" y="4906963"/>
            <a:ext cx="360363" cy="290512"/>
          </a:xfrm>
          <a:prstGeom prst="rect">
            <a:avLst/>
          </a:prstGeom>
          <a:noFill/>
          <a:ln w="9525">
            <a:noFill/>
            <a:miter lim="800000"/>
            <a:headEnd/>
            <a:tailEnd/>
          </a:ln>
        </p:spPr>
      </p:pic>
      <p:sp>
        <p:nvSpPr>
          <p:cNvPr id="17" name="Datumsplatzhalter 3">
            <a:extLst>
              <a:ext uri="{FF2B5EF4-FFF2-40B4-BE49-F238E27FC236}">
                <a16:creationId xmlns:a16="http://schemas.microsoft.com/office/drawing/2014/main" id="{A69E4DA4-3109-4F15-8184-7D5259770DAB}"/>
              </a:ext>
            </a:extLst>
          </p:cNvPr>
          <p:cNvSpPr>
            <a:spLocks noGrp="1"/>
          </p:cNvSpPr>
          <p:nvPr>
            <p:ph type="dt" sz="half" idx="10"/>
          </p:nvPr>
        </p:nvSpPr>
        <p:spPr>
          <a:xfrm>
            <a:off x="388672" y="6559551"/>
            <a:ext cx="636323" cy="123825"/>
          </a:xfrm>
          <a:noFill/>
        </p:spPr>
        <p:txBody>
          <a:bodyPr/>
          <a:lstStyle/>
          <a:p>
            <a:r>
              <a:rPr lang="de-DE" dirty="0"/>
              <a:t>07-10-2019</a:t>
            </a:r>
          </a:p>
        </p:txBody>
      </p:sp>
      <p:sp>
        <p:nvSpPr>
          <p:cNvPr id="18" name="Foliennummernplatzhalter 5">
            <a:extLst>
              <a:ext uri="{FF2B5EF4-FFF2-40B4-BE49-F238E27FC236}">
                <a16:creationId xmlns:a16="http://schemas.microsoft.com/office/drawing/2014/main" id="{B2DC6DC8-ADAF-463B-A137-3EF648237AC6}"/>
              </a:ext>
            </a:extLst>
          </p:cNvPr>
          <p:cNvSpPr>
            <a:spLocks noGrp="1"/>
          </p:cNvSpPr>
          <p:nvPr>
            <p:ph type="sldNum" sz="quarter" idx="11"/>
          </p:nvPr>
        </p:nvSpPr>
        <p:spPr>
          <a:xfrm>
            <a:off x="9227184" y="6559908"/>
            <a:ext cx="290143" cy="123111"/>
          </a:xfrm>
          <a:noFill/>
        </p:spPr>
        <p:txBody>
          <a:bodyPr/>
          <a:lstStyle/>
          <a:p>
            <a:r>
              <a:rPr lang="de-DE" dirty="0"/>
              <a:t>Page  </a:t>
            </a:r>
            <a:fld id="{D3992B04-CE8F-43F6-A7B8-99CDBC93CC1C}" type="slidenum">
              <a:rPr lang="de-DE"/>
              <a:pPr/>
              <a:t>6</a:t>
            </a:fld>
            <a:endParaRPr lang="de-DE" dirty="0"/>
          </a:p>
        </p:txBody>
      </p:sp>
      <p:sp>
        <p:nvSpPr>
          <p:cNvPr id="19" name="Fußzeilenplatzhalter 4">
            <a:extLst>
              <a:ext uri="{FF2B5EF4-FFF2-40B4-BE49-F238E27FC236}">
                <a16:creationId xmlns:a16="http://schemas.microsoft.com/office/drawing/2014/main" id="{D90B5258-241F-4855-B974-11FBDF391EA2}"/>
              </a:ext>
            </a:extLst>
          </p:cNvPr>
          <p:cNvSpPr>
            <a:spLocks noGrp="1"/>
          </p:cNvSpPr>
          <p:nvPr>
            <p:ph type="ftr" sz="quarter" idx="12"/>
          </p:nvPr>
        </p:nvSpPr>
        <p:spPr>
          <a:xfrm flipH="1">
            <a:off x="1176338" y="6559551"/>
            <a:ext cx="7826771" cy="123825"/>
          </a:xfrm>
          <a:noFill/>
        </p:spPr>
        <p:txBody>
          <a:bodyPr/>
          <a:lstStyle/>
          <a:p>
            <a:r>
              <a:rPr lang="de-DE" dirty="0"/>
              <a:t>external </a:t>
            </a:r>
            <a:r>
              <a:rPr lang="de-DE" dirty="0" err="1"/>
              <a:t>presentation</a:t>
            </a:r>
            <a:r>
              <a:rPr lang="de-DE" dirty="0"/>
              <a:t> TFI SERIES</a:t>
            </a:r>
          </a:p>
        </p:txBody>
      </p:sp>
      <p:sp>
        <p:nvSpPr>
          <p:cNvPr id="13" name="Textfeld 12">
            <a:extLst>
              <a:ext uri="{FF2B5EF4-FFF2-40B4-BE49-F238E27FC236}">
                <a16:creationId xmlns:a16="http://schemas.microsoft.com/office/drawing/2014/main" id="{C65ADA68-0390-416E-AF28-D248C13B9A49}"/>
              </a:ext>
            </a:extLst>
          </p:cNvPr>
          <p:cNvSpPr txBox="1"/>
          <p:nvPr/>
        </p:nvSpPr>
        <p:spPr>
          <a:xfrm>
            <a:off x="56456" y="466756"/>
            <a:ext cx="846386" cy="123111"/>
          </a:xfrm>
          <a:prstGeom prst="rect">
            <a:avLst/>
          </a:prstGeom>
          <a:noFill/>
        </p:spPr>
        <p:txBody>
          <a:bodyPr wrap="none" lIns="0" tIns="0" rIns="0" bIns="0" rtlCol="0">
            <a:spAutoFit/>
          </a:bodyPr>
          <a:lstStyle/>
          <a:p>
            <a:r>
              <a:rPr lang="en-GB" sz="800" b="1" dirty="0">
                <a:solidFill>
                  <a:schemeClr val="bg1"/>
                </a:solidFill>
                <a:latin typeface="+mn-lt"/>
              </a:rPr>
              <a:t>external presentation</a:t>
            </a:r>
          </a:p>
        </p:txBody>
      </p:sp>
    </p:spTree>
  </p:cSld>
  <p:clrMapOvr>
    <a:masterClrMapping/>
  </p:clrMapOvr>
  <p:transition>
    <p:fade/>
  </p:transition>
</p:sld>
</file>

<file path=ppt/theme/theme1.xml><?xml version="1.0" encoding="utf-8"?>
<a:theme xmlns:a="http://schemas.openxmlformats.org/drawingml/2006/main" name="Weidmüller Design">
  <a:themeElements>
    <a:clrScheme name="Weidmüller Designfarben">
      <a:dk1>
        <a:srgbClr val="000000"/>
      </a:dk1>
      <a:lt1>
        <a:srgbClr val="FFFFFF"/>
      </a:lt1>
      <a:dk2>
        <a:srgbClr val="000000"/>
      </a:dk2>
      <a:lt2>
        <a:srgbClr val="808080"/>
      </a:lt2>
      <a:accent1>
        <a:srgbClr val="EB8C00"/>
      </a:accent1>
      <a:accent2>
        <a:srgbClr val="767676"/>
      </a:accent2>
      <a:accent3>
        <a:srgbClr val="B9B9B9"/>
      </a:accent3>
      <a:accent4>
        <a:srgbClr val="000000"/>
      </a:accent4>
      <a:accent5>
        <a:srgbClr val="EBB25E"/>
      </a:accent5>
      <a:accent6>
        <a:srgbClr val="717571"/>
      </a:accent6>
      <a:hlink>
        <a:srgbClr val="B9B9B9"/>
      </a:hlink>
      <a:folHlink>
        <a:srgbClr val="EBB25E"/>
      </a:folHlink>
    </a:clrScheme>
    <a:fontScheme name="weidmueller">
      <a:majorFont>
        <a:latin typeface="Arial Narrow"/>
        <a:ea typeface=""/>
        <a:cs typeface=""/>
      </a:majorFont>
      <a:minorFont>
        <a:latin typeface="Arial Narrow"/>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9525">
          <a:solidFill>
            <a:schemeClr val="tx1"/>
          </a:solidFill>
        </a:ln>
      </a:spPr>
      <a:bodyPr lIns="0" tIns="0" rIns="0" bIns="0"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defRPr sz="1400" dirty="0" err="1" smtClean="0">
            <a:latin typeface="+mn-lt"/>
          </a:defRPr>
        </a:defPPr>
      </a:lstStyle>
    </a:txDef>
  </a:objectDefaults>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F_Folien_Master_DE</Template>
  <TotalTime>0</TotalTime>
  <Words>841</Words>
  <Application>Microsoft Office PowerPoint</Application>
  <PresentationFormat>A4-Papier (210 x 297 mm)</PresentationFormat>
  <Paragraphs>117</Paragraphs>
  <Slides>6</Slides>
  <Notes>5</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6</vt:i4>
      </vt:variant>
    </vt:vector>
  </HeadingPairs>
  <TitlesOfParts>
    <vt:vector size="11" baseType="lpstr">
      <vt:lpstr>MS PGothic</vt:lpstr>
      <vt:lpstr>Arial</vt:lpstr>
      <vt:lpstr>Arial Narrow</vt:lpstr>
      <vt:lpstr>Wingdings</vt:lpstr>
      <vt:lpstr>Weidmüller Design</vt:lpstr>
      <vt:lpstr>TFI SERIES</vt:lpstr>
      <vt:lpstr>Selling Story</vt:lpstr>
      <vt:lpstr>TFI SERIES</vt:lpstr>
      <vt:lpstr>TFI SERIES</vt:lpstr>
      <vt:lpstr>Product Utility / Attribute</vt:lpstr>
      <vt:lpstr>Approvals / Certificates</vt:lpstr>
    </vt:vector>
  </TitlesOfParts>
  <Company>WEIDMUELLER INTERFACE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Produkt-/Produktgruppenname</dc:title>
  <dc:creator>Christine Deutschmann</dc:creator>
  <cp:lastModifiedBy>Peter, Thomas</cp:lastModifiedBy>
  <cp:revision>84</cp:revision>
  <dcterms:created xsi:type="dcterms:W3CDTF">2011-09-16T07:48:04Z</dcterms:created>
  <dcterms:modified xsi:type="dcterms:W3CDTF">2019-10-11T11:46:13Z</dcterms:modified>
</cp:coreProperties>
</file>